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8"/>
  </p:notesMasterIdLst>
  <p:sldIdLst>
    <p:sldId id="489" r:id="rId2"/>
    <p:sldId id="668" r:id="rId3"/>
    <p:sldId id="531" r:id="rId4"/>
    <p:sldId id="533" r:id="rId5"/>
    <p:sldId id="534" r:id="rId6"/>
    <p:sldId id="577" r:id="rId7"/>
    <p:sldId id="669" r:id="rId8"/>
    <p:sldId id="670" r:id="rId9"/>
    <p:sldId id="671" r:id="rId10"/>
    <p:sldId id="672" r:id="rId11"/>
    <p:sldId id="689" r:id="rId12"/>
    <p:sldId id="594" r:id="rId13"/>
    <p:sldId id="595" r:id="rId14"/>
    <p:sldId id="599" r:id="rId15"/>
    <p:sldId id="600" r:id="rId16"/>
    <p:sldId id="601" r:id="rId17"/>
    <p:sldId id="625" r:id="rId18"/>
    <p:sldId id="655" r:id="rId19"/>
    <p:sldId id="622" r:id="rId20"/>
    <p:sldId id="562" r:id="rId21"/>
    <p:sldId id="563" r:id="rId22"/>
    <p:sldId id="569" r:id="rId23"/>
    <p:sldId id="679" r:id="rId24"/>
    <p:sldId id="570" r:id="rId25"/>
    <p:sldId id="571" r:id="rId26"/>
    <p:sldId id="680" r:id="rId27"/>
    <p:sldId id="574" r:id="rId28"/>
    <p:sldId id="681" r:id="rId29"/>
    <p:sldId id="682" r:id="rId30"/>
    <p:sldId id="683" r:id="rId31"/>
    <p:sldId id="684" r:id="rId32"/>
    <p:sldId id="581" r:id="rId33"/>
    <p:sldId id="582" r:id="rId34"/>
    <p:sldId id="688" r:id="rId35"/>
    <p:sldId id="584" r:id="rId36"/>
    <p:sldId id="585" r:id="rId37"/>
    <p:sldId id="586" r:id="rId38"/>
    <p:sldId id="587" r:id="rId39"/>
    <p:sldId id="588" r:id="rId40"/>
    <p:sldId id="589" r:id="rId41"/>
    <p:sldId id="590" r:id="rId42"/>
    <p:sldId id="593" r:id="rId43"/>
    <p:sldId id="674" r:id="rId44"/>
    <p:sldId id="685" r:id="rId45"/>
    <p:sldId id="686" r:id="rId46"/>
    <p:sldId id="676" r:id="rId47"/>
    <p:sldId id="627" r:id="rId48"/>
    <p:sldId id="630" r:id="rId49"/>
    <p:sldId id="675" r:id="rId50"/>
    <p:sldId id="690" r:id="rId51"/>
    <p:sldId id="677" r:id="rId52"/>
    <p:sldId id="691" r:id="rId53"/>
    <p:sldId id="678" r:id="rId54"/>
    <p:sldId id="654" r:id="rId55"/>
    <p:sldId id="687" r:id="rId56"/>
    <p:sldId id="639" r:id="rId57"/>
    <p:sldId id="640" r:id="rId58"/>
    <p:sldId id="641" r:id="rId59"/>
    <p:sldId id="642" r:id="rId60"/>
    <p:sldId id="643" r:id="rId61"/>
    <p:sldId id="644" r:id="rId62"/>
    <p:sldId id="645" r:id="rId63"/>
    <p:sldId id="646" r:id="rId64"/>
    <p:sldId id="647" r:id="rId65"/>
    <p:sldId id="648" r:id="rId66"/>
    <p:sldId id="649" r:id="rId67"/>
    <p:sldId id="650" r:id="rId68"/>
    <p:sldId id="651" r:id="rId69"/>
    <p:sldId id="652" r:id="rId70"/>
    <p:sldId id="653" r:id="rId71"/>
    <p:sldId id="657" r:id="rId72"/>
    <p:sldId id="658" r:id="rId73"/>
    <p:sldId id="659" r:id="rId74"/>
    <p:sldId id="660" r:id="rId75"/>
    <p:sldId id="661" r:id="rId76"/>
    <p:sldId id="667" r:id="rId7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73" autoAdjust="0"/>
  </p:normalViewPr>
  <p:slideViewPr>
    <p:cSldViewPr>
      <p:cViewPr>
        <p:scale>
          <a:sx n="59" d="100"/>
          <a:sy n="59" d="100"/>
        </p:scale>
        <p:origin x="-16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440EA-BCA6-5C4E-8FD8-9513F4D5D2F8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CC5FC237-2D62-4549-83CC-5FAA7E0F8F52}">
      <dgm:prSet phldrT="[Text]"/>
      <dgm:spPr/>
      <dgm:t>
        <a:bodyPr/>
        <a:lstStyle/>
        <a:p>
          <a:r>
            <a:rPr lang="en-US" dirty="0" smtClean="0"/>
            <a:t>NEDEN</a:t>
          </a:r>
          <a:endParaRPr lang="en-US" dirty="0"/>
        </a:p>
      </dgm:t>
    </dgm:pt>
    <dgm:pt modelId="{F7F742C9-06DD-C847-8D73-500BA99EB384}" type="parTrans" cxnId="{243838E4-6665-8141-B356-D0ED16D6D569}">
      <dgm:prSet/>
      <dgm:spPr/>
      <dgm:t>
        <a:bodyPr/>
        <a:lstStyle/>
        <a:p>
          <a:endParaRPr lang="en-US"/>
        </a:p>
      </dgm:t>
    </dgm:pt>
    <dgm:pt modelId="{1E230338-6F6D-544A-854C-42772278990A}" type="sibTrans" cxnId="{243838E4-6665-8141-B356-D0ED16D6D569}">
      <dgm:prSet/>
      <dgm:spPr/>
      <dgm:t>
        <a:bodyPr/>
        <a:lstStyle/>
        <a:p>
          <a:endParaRPr lang="en-US"/>
        </a:p>
      </dgm:t>
    </dgm:pt>
    <dgm:pt modelId="{9FB222D0-21F1-5349-B462-97C3C14AF79A}">
      <dgm:prSet phldrT="[Text]"/>
      <dgm:spPr/>
      <dgm:t>
        <a:bodyPr/>
        <a:lstStyle/>
        <a:p>
          <a:r>
            <a:rPr lang="en-US" dirty="0" smtClean="0"/>
            <a:t>BİLİMSEL</a:t>
          </a:r>
          <a:endParaRPr lang="en-US" dirty="0"/>
        </a:p>
      </dgm:t>
    </dgm:pt>
    <dgm:pt modelId="{0C3BFC8A-4414-684D-A452-D9F1928E8659}" type="parTrans" cxnId="{091CFE84-D7BA-4C46-9807-A98B2F498D70}">
      <dgm:prSet/>
      <dgm:spPr/>
      <dgm:t>
        <a:bodyPr/>
        <a:lstStyle/>
        <a:p>
          <a:endParaRPr lang="en-US"/>
        </a:p>
      </dgm:t>
    </dgm:pt>
    <dgm:pt modelId="{5ADFE661-0A3A-8C4F-ABE2-00762747B637}" type="sibTrans" cxnId="{091CFE84-D7BA-4C46-9807-A98B2F498D70}">
      <dgm:prSet/>
      <dgm:spPr/>
      <dgm:t>
        <a:bodyPr/>
        <a:lstStyle/>
        <a:p>
          <a:endParaRPr lang="en-US"/>
        </a:p>
      </dgm:t>
    </dgm:pt>
    <dgm:pt modelId="{540E27CD-2E2D-5440-8B12-4C57280BEB6F}">
      <dgm:prSet phldrT="[Text]"/>
      <dgm:spPr/>
      <dgm:t>
        <a:bodyPr/>
        <a:lstStyle/>
        <a:p>
          <a:r>
            <a:rPr lang="en-US" dirty="0" smtClean="0"/>
            <a:t>EVET</a:t>
          </a:r>
          <a:endParaRPr lang="en-US" dirty="0"/>
        </a:p>
      </dgm:t>
    </dgm:pt>
    <dgm:pt modelId="{A7E69C4E-2736-D54F-9D8A-1CC269ABAFA1}" type="parTrans" cxnId="{66FFA811-5BF7-E84B-B146-75A7C1FDFCF9}">
      <dgm:prSet/>
      <dgm:spPr/>
      <dgm:t>
        <a:bodyPr/>
        <a:lstStyle/>
        <a:p>
          <a:endParaRPr lang="en-US"/>
        </a:p>
      </dgm:t>
    </dgm:pt>
    <dgm:pt modelId="{9E2FEE92-9DC3-2949-9FE6-E535B240B53F}" type="sibTrans" cxnId="{66FFA811-5BF7-E84B-B146-75A7C1FDFCF9}">
      <dgm:prSet/>
      <dgm:spPr/>
      <dgm:t>
        <a:bodyPr/>
        <a:lstStyle/>
        <a:p>
          <a:endParaRPr lang="en-US"/>
        </a:p>
      </dgm:t>
    </dgm:pt>
    <dgm:pt modelId="{8F5B84C3-CCC6-8C46-8425-3E637CD3F165}" type="pres">
      <dgm:prSet presAssocID="{11C440EA-BCA6-5C4E-8FD8-9513F4D5D2F8}" presName="CompostProcess" presStyleCnt="0">
        <dgm:presLayoutVars>
          <dgm:dir/>
          <dgm:resizeHandles val="exact"/>
        </dgm:presLayoutVars>
      </dgm:prSet>
      <dgm:spPr/>
    </dgm:pt>
    <dgm:pt modelId="{E228BE98-316D-5D4D-84FF-F943D0EFF46E}" type="pres">
      <dgm:prSet presAssocID="{11C440EA-BCA6-5C4E-8FD8-9513F4D5D2F8}" presName="arrow" presStyleLbl="bgShp" presStyleIdx="0" presStyleCnt="1"/>
      <dgm:spPr/>
    </dgm:pt>
    <dgm:pt modelId="{767B05C4-B1F0-6B43-9014-D98949D3FF23}" type="pres">
      <dgm:prSet presAssocID="{11C440EA-BCA6-5C4E-8FD8-9513F4D5D2F8}" presName="linearProcess" presStyleCnt="0"/>
      <dgm:spPr/>
    </dgm:pt>
    <dgm:pt modelId="{CA91C809-A7EF-F545-85C5-29BC1A4424B1}" type="pres">
      <dgm:prSet presAssocID="{CC5FC237-2D62-4549-83CC-5FAA7E0F8F5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C7272E-E1A1-DF43-9BBC-91FF33422F5A}" type="pres">
      <dgm:prSet presAssocID="{1E230338-6F6D-544A-854C-42772278990A}" presName="sibTrans" presStyleCnt="0"/>
      <dgm:spPr/>
    </dgm:pt>
    <dgm:pt modelId="{3436EA22-9E7E-4D44-9501-ACD2C58E2065}" type="pres">
      <dgm:prSet presAssocID="{9FB222D0-21F1-5349-B462-97C3C14AF79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5679F-8732-BD4D-9C85-7D71C442B5BA}" type="pres">
      <dgm:prSet presAssocID="{5ADFE661-0A3A-8C4F-ABE2-00762747B637}" presName="sibTrans" presStyleCnt="0"/>
      <dgm:spPr/>
    </dgm:pt>
    <dgm:pt modelId="{32504FA9-9AF3-0A46-BD94-9893BB885D73}" type="pres">
      <dgm:prSet presAssocID="{540E27CD-2E2D-5440-8B12-4C57280BEB6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C2355A-253D-EB4B-AE35-6985FC06FDF2}" type="presOf" srcId="{CC5FC237-2D62-4549-83CC-5FAA7E0F8F52}" destId="{CA91C809-A7EF-F545-85C5-29BC1A4424B1}" srcOrd="0" destOrd="0" presId="urn:microsoft.com/office/officeart/2005/8/layout/hProcess9"/>
    <dgm:cxn modelId="{091CFE84-D7BA-4C46-9807-A98B2F498D70}" srcId="{11C440EA-BCA6-5C4E-8FD8-9513F4D5D2F8}" destId="{9FB222D0-21F1-5349-B462-97C3C14AF79A}" srcOrd="1" destOrd="0" parTransId="{0C3BFC8A-4414-684D-A452-D9F1928E8659}" sibTransId="{5ADFE661-0A3A-8C4F-ABE2-00762747B637}"/>
    <dgm:cxn modelId="{917A9ABF-ED27-C444-8714-E5162065262B}" type="presOf" srcId="{9FB222D0-21F1-5349-B462-97C3C14AF79A}" destId="{3436EA22-9E7E-4D44-9501-ACD2C58E2065}" srcOrd="0" destOrd="0" presId="urn:microsoft.com/office/officeart/2005/8/layout/hProcess9"/>
    <dgm:cxn modelId="{243838E4-6665-8141-B356-D0ED16D6D569}" srcId="{11C440EA-BCA6-5C4E-8FD8-9513F4D5D2F8}" destId="{CC5FC237-2D62-4549-83CC-5FAA7E0F8F52}" srcOrd="0" destOrd="0" parTransId="{F7F742C9-06DD-C847-8D73-500BA99EB384}" sibTransId="{1E230338-6F6D-544A-854C-42772278990A}"/>
    <dgm:cxn modelId="{2CE3EAC1-CD85-E749-84A1-0389A4B2320F}" type="presOf" srcId="{540E27CD-2E2D-5440-8B12-4C57280BEB6F}" destId="{32504FA9-9AF3-0A46-BD94-9893BB885D73}" srcOrd="0" destOrd="0" presId="urn:microsoft.com/office/officeart/2005/8/layout/hProcess9"/>
    <dgm:cxn modelId="{19DFB5D4-ADA4-4C48-8995-182B41C5CB74}" type="presOf" srcId="{11C440EA-BCA6-5C4E-8FD8-9513F4D5D2F8}" destId="{8F5B84C3-CCC6-8C46-8425-3E637CD3F165}" srcOrd="0" destOrd="0" presId="urn:microsoft.com/office/officeart/2005/8/layout/hProcess9"/>
    <dgm:cxn modelId="{66FFA811-5BF7-E84B-B146-75A7C1FDFCF9}" srcId="{11C440EA-BCA6-5C4E-8FD8-9513F4D5D2F8}" destId="{540E27CD-2E2D-5440-8B12-4C57280BEB6F}" srcOrd="2" destOrd="0" parTransId="{A7E69C4E-2736-D54F-9D8A-1CC269ABAFA1}" sibTransId="{9E2FEE92-9DC3-2949-9FE6-E535B240B53F}"/>
    <dgm:cxn modelId="{4FF68099-EB86-FB4B-9AEB-EFBC44DC452C}" type="presParOf" srcId="{8F5B84C3-CCC6-8C46-8425-3E637CD3F165}" destId="{E228BE98-316D-5D4D-84FF-F943D0EFF46E}" srcOrd="0" destOrd="0" presId="urn:microsoft.com/office/officeart/2005/8/layout/hProcess9"/>
    <dgm:cxn modelId="{F3406F56-C953-D847-80D4-A1280521D6CE}" type="presParOf" srcId="{8F5B84C3-CCC6-8C46-8425-3E637CD3F165}" destId="{767B05C4-B1F0-6B43-9014-D98949D3FF23}" srcOrd="1" destOrd="0" presId="urn:microsoft.com/office/officeart/2005/8/layout/hProcess9"/>
    <dgm:cxn modelId="{93ED1883-7B41-8E4A-AE93-57BEB0760BB1}" type="presParOf" srcId="{767B05C4-B1F0-6B43-9014-D98949D3FF23}" destId="{CA91C809-A7EF-F545-85C5-29BC1A4424B1}" srcOrd="0" destOrd="0" presId="urn:microsoft.com/office/officeart/2005/8/layout/hProcess9"/>
    <dgm:cxn modelId="{CE67566C-2D85-B84A-AB4C-D141EFDA6021}" type="presParOf" srcId="{767B05C4-B1F0-6B43-9014-D98949D3FF23}" destId="{40C7272E-E1A1-DF43-9BBC-91FF33422F5A}" srcOrd="1" destOrd="0" presId="urn:microsoft.com/office/officeart/2005/8/layout/hProcess9"/>
    <dgm:cxn modelId="{A2F22309-2BB5-3D47-BBF5-FB310CAE6FC2}" type="presParOf" srcId="{767B05C4-B1F0-6B43-9014-D98949D3FF23}" destId="{3436EA22-9E7E-4D44-9501-ACD2C58E2065}" srcOrd="2" destOrd="0" presId="urn:microsoft.com/office/officeart/2005/8/layout/hProcess9"/>
    <dgm:cxn modelId="{F570D3E0-2AE5-2349-A82E-BA22BDE72C0C}" type="presParOf" srcId="{767B05C4-B1F0-6B43-9014-D98949D3FF23}" destId="{7A55679F-8732-BD4D-9C85-7D71C442B5BA}" srcOrd="3" destOrd="0" presId="urn:microsoft.com/office/officeart/2005/8/layout/hProcess9"/>
    <dgm:cxn modelId="{6CFAF83D-2FA4-FE4D-83EE-40837EA2A271}" type="presParOf" srcId="{767B05C4-B1F0-6B43-9014-D98949D3FF23}" destId="{32504FA9-9AF3-0A46-BD94-9893BB885D7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92B24-3FC5-BD47-8D26-D7FD22AF16D0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011443-DECB-984D-9994-6A17E7BF6EBF}">
      <dgm:prSet phldrT="[Text]"/>
      <dgm:spPr/>
      <dgm:t>
        <a:bodyPr/>
        <a:lstStyle/>
        <a:p>
          <a:r>
            <a:rPr lang="en-US" dirty="0" smtClean="0"/>
            <a:t>82 </a:t>
          </a:r>
          <a:r>
            <a:rPr lang="en-US" dirty="0" err="1" smtClean="0"/>
            <a:t>Bebek</a:t>
          </a:r>
          <a:endParaRPr lang="en-US" dirty="0"/>
        </a:p>
      </dgm:t>
    </dgm:pt>
    <dgm:pt modelId="{EC5A5D13-A07D-3048-A511-D438A7176437}" type="parTrans" cxnId="{5B5B4AF1-1B00-7640-B090-67260CABE02C}">
      <dgm:prSet/>
      <dgm:spPr/>
      <dgm:t>
        <a:bodyPr/>
        <a:lstStyle/>
        <a:p>
          <a:endParaRPr lang="en-US"/>
        </a:p>
      </dgm:t>
    </dgm:pt>
    <dgm:pt modelId="{7F0F49EF-32AB-5B4C-A3FE-E42D29500097}" type="sibTrans" cxnId="{5B5B4AF1-1B00-7640-B090-67260CABE02C}">
      <dgm:prSet/>
      <dgm:spPr/>
      <dgm:t>
        <a:bodyPr/>
        <a:lstStyle/>
        <a:p>
          <a:endParaRPr lang="en-US"/>
        </a:p>
      </dgm:t>
    </dgm:pt>
    <dgm:pt modelId="{F0499965-1E73-AB4D-A3D3-31F7BB0BAF74}">
      <dgm:prSet phldrT="[Text]"/>
      <dgm:spPr/>
      <dgm:t>
        <a:bodyPr/>
        <a:lstStyle/>
        <a:p>
          <a:r>
            <a:rPr lang="en-US" dirty="0" smtClean="0"/>
            <a:t>Non-IgE İSPA</a:t>
          </a:r>
          <a:endParaRPr lang="en-US" dirty="0"/>
        </a:p>
      </dgm:t>
    </dgm:pt>
    <dgm:pt modelId="{7CC3F16A-89C3-0C42-9CF1-BAFB273D8E62}" type="parTrans" cxnId="{FA6F8887-306A-4344-BAEF-640236D8D02A}">
      <dgm:prSet/>
      <dgm:spPr/>
      <dgm:t>
        <a:bodyPr/>
        <a:lstStyle/>
        <a:p>
          <a:endParaRPr lang="en-US"/>
        </a:p>
      </dgm:t>
    </dgm:pt>
    <dgm:pt modelId="{B00B6CA3-0644-2043-AB8F-9C0EF0F30E03}" type="sibTrans" cxnId="{FA6F8887-306A-4344-BAEF-640236D8D02A}">
      <dgm:prSet/>
      <dgm:spPr/>
      <dgm:t>
        <a:bodyPr/>
        <a:lstStyle/>
        <a:p>
          <a:endParaRPr lang="en-US"/>
        </a:p>
      </dgm:t>
    </dgm:pt>
    <dgm:pt modelId="{444EB85B-C372-3145-B96B-8C76355CA640}">
      <dgm:prSet phldrT="[Text]"/>
      <dgm:spPr/>
      <dgm:t>
        <a:bodyPr/>
        <a:lstStyle/>
        <a:p>
          <a:r>
            <a:rPr lang="en-US" dirty="0" smtClean="0"/>
            <a:t>30 </a:t>
          </a:r>
          <a:r>
            <a:rPr lang="en-US" dirty="0" err="1" smtClean="0"/>
            <a:t>Bebek</a:t>
          </a:r>
          <a:endParaRPr lang="en-US" dirty="0" smtClean="0"/>
        </a:p>
        <a:p>
          <a:r>
            <a:rPr lang="en-US" dirty="0" err="1" smtClean="0"/>
            <a:t>Kontrol</a:t>
          </a:r>
          <a:endParaRPr lang="en-US" dirty="0"/>
        </a:p>
      </dgm:t>
    </dgm:pt>
    <dgm:pt modelId="{C126A3FB-5E04-5546-9475-529E727FD704}" type="parTrans" cxnId="{77BF7BB8-91D5-F440-A663-171C3EA33B82}">
      <dgm:prSet/>
      <dgm:spPr/>
      <dgm:t>
        <a:bodyPr/>
        <a:lstStyle/>
        <a:p>
          <a:endParaRPr lang="en-US"/>
        </a:p>
      </dgm:t>
    </dgm:pt>
    <dgm:pt modelId="{E171A60D-1E8E-3F43-B873-09C98F284A84}" type="sibTrans" cxnId="{77BF7BB8-91D5-F440-A663-171C3EA33B82}">
      <dgm:prSet/>
      <dgm:spPr/>
      <dgm:t>
        <a:bodyPr/>
        <a:lstStyle/>
        <a:p>
          <a:endParaRPr lang="en-US"/>
        </a:p>
      </dgm:t>
    </dgm:pt>
    <dgm:pt modelId="{0BADA884-FDD9-BD4A-9E21-82E0C4161AFD}">
      <dgm:prSet phldrT="[Text]"/>
      <dgm:spPr/>
      <dgm:t>
        <a:bodyPr/>
        <a:lstStyle/>
        <a:p>
          <a:r>
            <a:rPr lang="en-US" dirty="0" smtClean="0"/>
            <a:t>40 </a:t>
          </a:r>
          <a:r>
            <a:rPr lang="en-US" dirty="0" err="1" smtClean="0"/>
            <a:t>Bebek</a:t>
          </a:r>
          <a:r>
            <a:rPr lang="en-US" dirty="0" smtClean="0"/>
            <a:t> Non-IgE ISPA</a:t>
          </a:r>
          <a:endParaRPr lang="en-US" dirty="0"/>
        </a:p>
      </dgm:t>
    </dgm:pt>
    <dgm:pt modelId="{31F8A24B-B5E2-2B4C-9CAB-9DE9EB4B6074}" type="parTrans" cxnId="{3A449CB3-DF71-8746-84D6-ED5EAF43FBA4}">
      <dgm:prSet/>
      <dgm:spPr/>
      <dgm:t>
        <a:bodyPr/>
        <a:lstStyle/>
        <a:p>
          <a:endParaRPr lang="en-US"/>
        </a:p>
      </dgm:t>
    </dgm:pt>
    <dgm:pt modelId="{77D0E11A-FEED-8347-8A01-01F55E15E2F8}" type="sibTrans" cxnId="{3A449CB3-DF71-8746-84D6-ED5EAF43FBA4}">
      <dgm:prSet/>
      <dgm:spPr/>
      <dgm:t>
        <a:bodyPr/>
        <a:lstStyle/>
        <a:p>
          <a:endParaRPr lang="en-US"/>
        </a:p>
      </dgm:t>
    </dgm:pt>
    <dgm:pt modelId="{FCCF56F1-0D1C-7D4A-9E90-3445C71D0A08}">
      <dgm:prSet phldrT="[Text]"/>
      <dgm:spPr/>
      <dgm:t>
        <a:bodyPr/>
        <a:lstStyle/>
        <a:p>
          <a:r>
            <a:rPr lang="en-US" dirty="0" smtClean="0"/>
            <a:t>12 </a:t>
          </a:r>
          <a:r>
            <a:rPr lang="en-US" dirty="0" err="1" smtClean="0"/>
            <a:t>Bebek</a:t>
          </a:r>
          <a:endParaRPr lang="en-US" dirty="0" smtClean="0"/>
        </a:p>
        <a:p>
          <a:r>
            <a:rPr lang="en-US" dirty="0" smtClean="0"/>
            <a:t>İSPA </a:t>
          </a:r>
          <a:r>
            <a:rPr lang="en-US" dirty="0" err="1" smtClean="0"/>
            <a:t>taısı</a:t>
          </a:r>
          <a:r>
            <a:rPr lang="en-US" dirty="0" smtClean="0"/>
            <a:t> </a:t>
          </a:r>
          <a:r>
            <a:rPr lang="en-US" dirty="0" err="1" smtClean="0"/>
            <a:t>konulmamış</a:t>
          </a:r>
          <a:endParaRPr lang="en-US" dirty="0"/>
        </a:p>
      </dgm:t>
    </dgm:pt>
    <dgm:pt modelId="{4808CF54-9D58-604E-A2A6-5F2C75537353}" type="parTrans" cxnId="{351F07DE-1CB9-BD41-BB6A-3DBBA7E697C4}">
      <dgm:prSet/>
      <dgm:spPr/>
      <dgm:t>
        <a:bodyPr/>
        <a:lstStyle/>
        <a:p>
          <a:endParaRPr lang="en-US"/>
        </a:p>
      </dgm:t>
    </dgm:pt>
    <dgm:pt modelId="{0F202E16-A423-C044-A5AE-8F7066BB4DBA}" type="sibTrans" cxnId="{351F07DE-1CB9-BD41-BB6A-3DBBA7E697C4}">
      <dgm:prSet/>
      <dgm:spPr/>
      <dgm:t>
        <a:bodyPr/>
        <a:lstStyle/>
        <a:p>
          <a:endParaRPr lang="en-US"/>
        </a:p>
      </dgm:t>
    </dgm:pt>
    <dgm:pt modelId="{36E40BC3-3D06-B140-96F5-482B2851CAB9}" type="pres">
      <dgm:prSet presAssocID="{2F692B24-3FC5-BD47-8D26-D7FD22AF16D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EA13437-C2FB-E046-8E38-A0E078590E53}" type="pres">
      <dgm:prSet presAssocID="{F7011443-DECB-984D-9994-6A17E7BF6EBF}" presName="singleCycle" presStyleCnt="0"/>
      <dgm:spPr/>
    </dgm:pt>
    <dgm:pt modelId="{0F0147E6-5270-4F45-835C-F8E521E97F26}" type="pres">
      <dgm:prSet presAssocID="{F7011443-DECB-984D-9994-6A17E7BF6EBF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A2D34258-14F2-6E4B-AE39-F1C6CBCC4F3F}" type="pres">
      <dgm:prSet presAssocID="{7CC3F16A-89C3-0C42-9CF1-BAFB273D8E62}" presName="Name56" presStyleLbl="parChTrans1D2" presStyleIdx="0" presStyleCnt="4"/>
      <dgm:spPr/>
      <dgm:t>
        <a:bodyPr/>
        <a:lstStyle/>
        <a:p>
          <a:endParaRPr lang="en-US"/>
        </a:p>
      </dgm:t>
    </dgm:pt>
    <dgm:pt modelId="{2CE5CD38-706A-F643-A10E-759D00F7420E}" type="pres">
      <dgm:prSet presAssocID="{F0499965-1E73-AB4D-A3D3-31F7BB0BAF74}" presName="text0" presStyleLbl="node1" presStyleIdx="1" presStyleCnt="5" custScaleX="211564" custScaleY="132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88DE13-5D04-1146-A5B0-663C4D80B45B}" type="pres">
      <dgm:prSet presAssocID="{C126A3FB-5E04-5546-9475-529E727FD704}" presName="Name56" presStyleLbl="parChTrans1D2" presStyleIdx="1" presStyleCnt="4"/>
      <dgm:spPr/>
      <dgm:t>
        <a:bodyPr/>
        <a:lstStyle/>
        <a:p>
          <a:endParaRPr lang="en-US"/>
        </a:p>
      </dgm:t>
    </dgm:pt>
    <dgm:pt modelId="{40CAE8CF-EA83-6045-9F60-27877AF1F60C}" type="pres">
      <dgm:prSet presAssocID="{444EB85B-C372-3145-B96B-8C76355CA640}" presName="text0" presStyleLbl="node1" presStyleIdx="2" presStyleCnt="5" custScaleX="177048" custScaleY="9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4AFB4-663B-0F48-973C-1E00F5FFC601}" type="pres">
      <dgm:prSet presAssocID="{4808CF54-9D58-604E-A2A6-5F2C75537353}" presName="Name56" presStyleLbl="parChTrans1D2" presStyleIdx="2" presStyleCnt="4"/>
      <dgm:spPr/>
      <dgm:t>
        <a:bodyPr/>
        <a:lstStyle/>
        <a:p>
          <a:endParaRPr lang="en-US"/>
        </a:p>
      </dgm:t>
    </dgm:pt>
    <dgm:pt modelId="{9B722A87-C631-1D4F-8DD1-A7610BC017C2}" type="pres">
      <dgm:prSet presAssocID="{FCCF56F1-0D1C-7D4A-9E90-3445C71D0A08}" presName="text0" presStyleLbl="node1" presStyleIdx="3" presStyleCnt="5" custScaleX="177048" custScaleY="98197" custRadScaleRad="96149" custRadScaleInc="-10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3A32F-4D66-3445-AFBC-ADC458A5CDD3}" type="pres">
      <dgm:prSet presAssocID="{31F8A24B-B5E2-2B4C-9CAB-9DE9EB4B6074}" presName="Name56" presStyleLbl="parChTrans1D2" presStyleIdx="3" presStyleCnt="4"/>
      <dgm:spPr/>
      <dgm:t>
        <a:bodyPr/>
        <a:lstStyle/>
        <a:p>
          <a:endParaRPr lang="en-US"/>
        </a:p>
      </dgm:t>
    </dgm:pt>
    <dgm:pt modelId="{3DFE0F2E-2FAC-A74D-8997-AF0A47DE13B9}" type="pres">
      <dgm:prSet presAssocID="{0BADA884-FDD9-BD4A-9E21-82E0C4161AFD}" presName="text0" presStyleLbl="node1" presStyleIdx="4" presStyleCnt="5" custScaleX="185634" custScaleY="98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42905C-2761-3D40-90EC-47659C9C36FA}" type="presOf" srcId="{F7011443-DECB-984D-9994-6A17E7BF6EBF}" destId="{0F0147E6-5270-4F45-835C-F8E521E97F26}" srcOrd="0" destOrd="0" presId="urn:microsoft.com/office/officeart/2008/layout/RadialCluster"/>
    <dgm:cxn modelId="{24D7F42E-5367-DE4E-9A3A-2F881BC0E777}" type="presOf" srcId="{4808CF54-9D58-604E-A2A6-5F2C75537353}" destId="{F334AFB4-663B-0F48-973C-1E00F5FFC601}" srcOrd="0" destOrd="0" presId="urn:microsoft.com/office/officeart/2008/layout/RadialCluster"/>
    <dgm:cxn modelId="{785AE297-7F14-2B40-AA46-78CED7D83E47}" type="presOf" srcId="{31F8A24B-B5E2-2B4C-9CAB-9DE9EB4B6074}" destId="{AEC3A32F-4D66-3445-AFBC-ADC458A5CDD3}" srcOrd="0" destOrd="0" presId="urn:microsoft.com/office/officeart/2008/layout/RadialCluster"/>
    <dgm:cxn modelId="{C679BAE6-C5DB-F947-9706-2106B0B1D271}" type="presOf" srcId="{2F692B24-3FC5-BD47-8D26-D7FD22AF16D0}" destId="{36E40BC3-3D06-B140-96F5-482B2851CAB9}" srcOrd="0" destOrd="0" presId="urn:microsoft.com/office/officeart/2008/layout/RadialCluster"/>
    <dgm:cxn modelId="{77BF7BB8-91D5-F440-A663-171C3EA33B82}" srcId="{F7011443-DECB-984D-9994-6A17E7BF6EBF}" destId="{444EB85B-C372-3145-B96B-8C76355CA640}" srcOrd="1" destOrd="0" parTransId="{C126A3FB-5E04-5546-9475-529E727FD704}" sibTransId="{E171A60D-1E8E-3F43-B873-09C98F284A84}"/>
    <dgm:cxn modelId="{071212CC-BCF1-B743-95B6-77F882F96C5E}" type="presOf" srcId="{F0499965-1E73-AB4D-A3D3-31F7BB0BAF74}" destId="{2CE5CD38-706A-F643-A10E-759D00F7420E}" srcOrd="0" destOrd="0" presId="urn:microsoft.com/office/officeart/2008/layout/RadialCluster"/>
    <dgm:cxn modelId="{DBE2E97B-E281-8746-AD01-ECFC2A7963E4}" type="presOf" srcId="{C126A3FB-5E04-5546-9475-529E727FD704}" destId="{F488DE13-5D04-1146-A5B0-663C4D80B45B}" srcOrd="0" destOrd="0" presId="urn:microsoft.com/office/officeart/2008/layout/RadialCluster"/>
    <dgm:cxn modelId="{7975995E-6735-4840-8BF1-C26D8044A616}" type="presOf" srcId="{444EB85B-C372-3145-B96B-8C76355CA640}" destId="{40CAE8CF-EA83-6045-9F60-27877AF1F60C}" srcOrd="0" destOrd="0" presId="urn:microsoft.com/office/officeart/2008/layout/RadialCluster"/>
    <dgm:cxn modelId="{3A449CB3-DF71-8746-84D6-ED5EAF43FBA4}" srcId="{F7011443-DECB-984D-9994-6A17E7BF6EBF}" destId="{0BADA884-FDD9-BD4A-9E21-82E0C4161AFD}" srcOrd="3" destOrd="0" parTransId="{31F8A24B-B5E2-2B4C-9CAB-9DE9EB4B6074}" sibTransId="{77D0E11A-FEED-8347-8A01-01F55E15E2F8}"/>
    <dgm:cxn modelId="{8ED59F96-2E54-824A-BA4E-CB4F48037FEE}" type="presOf" srcId="{0BADA884-FDD9-BD4A-9E21-82E0C4161AFD}" destId="{3DFE0F2E-2FAC-A74D-8997-AF0A47DE13B9}" srcOrd="0" destOrd="0" presId="urn:microsoft.com/office/officeart/2008/layout/RadialCluster"/>
    <dgm:cxn modelId="{9201332B-CC5E-E54E-951A-1F1F61E6AE03}" type="presOf" srcId="{FCCF56F1-0D1C-7D4A-9E90-3445C71D0A08}" destId="{9B722A87-C631-1D4F-8DD1-A7610BC017C2}" srcOrd="0" destOrd="0" presId="urn:microsoft.com/office/officeart/2008/layout/RadialCluster"/>
    <dgm:cxn modelId="{9C2EAC8E-C783-614F-9DED-2C63C2E8FDF1}" type="presOf" srcId="{7CC3F16A-89C3-0C42-9CF1-BAFB273D8E62}" destId="{A2D34258-14F2-6E4B-AE39-F1C6CBCC4F3F}" srcOrd="0" destOrd="0" presId="urn:microsoft.com/office/officeart/2008/layout/RadialCluster"/>
    <dgm:cxn modelId="{FA6F8887-306A-4344-BAEF-640236D8D02A}" srcId="{F7011443-DECB-984D-9994-6A17E7BF6EBF}" destId="{F0499965-1E73-AB4D-A3D3-31F7BB0BAF74}" srcOrd="0" destOrd="0" parTransId="{7CC3F16A-89C3-0C42-9CF1-BAFB273D8E62}" sibTransId="{B00B6CA3-0644-2043-AB8F-9C0EF0F30E03}"/>
    <dgm:cxn modelId="{5B5B4AF1-1B00-7640-B090-67260CABE02C}" srcId="{2F692B24-3FC5-BD47-8D26-D7FD22AF16D0}" destId="{F7011443-DECB-984D-9994-6A17E7BF6EBF}" srcOrd="0" destOrd="0" parTransId="{EC5A5D13-A07D-3048-A511-D438A7176437}" sibTransId="{7F0F49EF-32AB-5B4C-A3FE-E42D29500097}"/>
    <dgm:cxn modelId="{351F07DE-1CB9-BD41-BB6A-3DBBA7E697C4}" srcId="{F7011443-DECB-984D-9994-6A17E7BF6EBF}" destId="{FCCF56F1-0D1C-7D4A-9E90-3445C71D0A08}" srcOrd="2" destOrd="0" parTransId="{4808CF54-9D58-604E-A2A6-5F2C75537353}" sibTransId="{0F202E16-A423-C044-A5AE-8F7066BB4DBA}"/>
    <dgm:cxn modelId="{D77025DC-3CA7-124A-9E95-38C4F0F4092F}" type="presParOf" srcId="{36E40BC3-3D06-B140-96F5-482B2851CAB9}" destId="{FEA13437-C2FB-E046-8E38-A0E078590E53}" srcOrd="0" destOrd="0" presId="urn:microsoft.com/office/officeart/2008/layout/RadialCluster"/>
    <dgm:cxn modelId="{4A474DF3-6BE6-B548-A6E5-7897F95F13FD}" type="presParOf" srcId="{FEA13437-C2FB-E046-8E38-A0E078590E53}" destId="{0F0147E6-5270-4F45-835C-F8E521E97F26}" srcOrd="0" destOrd="0" presId="urn:microsoft.com/office/officeart/2008/layout/RadialCluster"/>
    <dgm:cxn modelId="{C78FA7A3-98D5-5B4C-ABEF-DD799C0E9C0C}" type="presParOf" srcId="{FEA13437-C2FB-E046-8E38-A0E078590E53}" destId="{A2D34258-14F2-6E4B-AE39-F1C6CBCC4F3F}" srcOrd="1" destOrd="0" presId="urn:microsoft.com/office/officeart/2008/layout/RadialCluster"/>
    <dgm:cxn modelId="{BCBEAB21-38AF-F24D-AC83-03981AFAA985}" type="presParOf" srcId="{FEA13437-C2FB-E046-8E38-A0E078590E53}" destId="{2CE5CD38-706A-F643-A10E-759D00F7420E}" srcOrd="2" destOrd="0" presId="urn:microsoft.com/office/officeart/2008/layout/RadialCluster"/>
    <dgm:cxn modelId="{99F49B06-73E5-4D49-B42D-A81B4299D4F4}" type="presParOf" srcId="{FEA13437-C2FB-E046-8E38-A0E078590E53}" destId="{F488DE13-5D04-1146-A5B0-663C4D80B45B}" srcOrd="3" destOrd="0" presId="urn:microsoft.com/office/officeart/2008/layout/RadialCluster"/>
    <dgm:cxn modelId="{AB05543C-28B7-BF4A-A440-BAB3EE33F2FE}" type="presParOf" srcId="{FEA13437-C2FB-E046-8E38-A0E078590E53}" destId="{40CAE8CF-EA83-6045-9F60-27877AF1F60C}" srcOrd="4" destOrd="0" presId="urn:microsoft.com/office/officeart/2008/layout/RadialCluster"/>
    <dgm:cxn modelId="{F34072A2-8EEA-F649-A1A0-B8CA6813E8E3}" type="presParOf" srcId="{FEA13437-C2FB-E046-8E38-A0E078590E53}" destId="{F334AFB4-663B-0F48-973C-1E00F5FFC601}" srcOrd="5" destOrd="0" presId="urn:microsoft.com/office/officeart/2008/layout/RadialCluster"/>
    <dgm:cxn modelId="{12825A26-80D5-AC4C-9E86-421D3C2638FB}" type="presParOf" srcId="{FEA13437-C2FB-E046-8E38-A0E078590E53}" destId="{9B722A87-C631-1D4F-8DD1-A7610BC017C2}" srcOrd="6" destOrd="0" presId="urn:microsoft.com/office/officeart/2008/layout/RadialCluster"/>
    <dgm:cxn modelId="{5F5B246E-36DB-0240-B293-945A4C6349D3}" type="presParOf" srcId="{FEA13437-C2FB-E046-8E38-A0E078590E53}" destId="{AEC3A32F-4D66-3445-AFBC-ADC458A5CDD3}" srcOrd="7" destOrd="0" presId="urn:microsoft.com/office/officeart/2008/layout/RadialCluster"/>
    <dgm:cxn modelId="{D55BC36E-4A43-B54A-AD11-5FBAF82B9AE9}" type="presParOf" srcId="{FEA13437-C2FB-E046-8E38-A0E078590E53}" destId="{3DFE0F2E-2FAC-A74D-8997-AF0A47DE13B9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E55981-EA9E-634A-A703-E28F64EEDF0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6C621176-F14D-754D-B080-D696C837D672}">
      <dgm:prSet phldrT="[Text]"/>
      <dgm:spPr/>
      <dgm:t>
        <a:bodyPr/>
        <a:lstStyle/>
        <a:p>
          <a:r>
            <a:rPr lang="en-US" dirty="0" err="1" smtClean="0"/>
            <a:t>Tanı</a:t>
          </a:r>
          <a:endParaRPr lang="en-US" dirty="0"/>
        </a:p>
      </dgm:t>
    </dgm:pt>
    <dgm:pt modelId="{EB3D0A60-A29D-CC47-B37D-98602AA395B2}" type="parTrans" cxnId="{474F4BB3-94EE-C04C-B648-722281EC314A}">
      <dgm:prSet/>
      <dgm:spPr/>
      <dgm:t>
        <a:bodyPr/>
        <a:lstStyle/>
        <a:p>
          <a:endParaRPr lang="en-US"/>
        </a:p>
      </dgm:t>
    </dgm:pt>
    <dgm:pt modelId="{32A0A2CB-39A4-6641-A5FA-B2AA272D2652}" type="sibTrans" cxnId="{474F4BB3-94EE-C04C-B648-722281EC314A}">
      <dgm:prSet/>
      <dgm:spPr/>
      <dgm:t>
        <a:bodyPr/>
        <a:lstStyle/>
        <a:p>
          <a:endParaRPr lang="en-US"/>
        </a:p>
      </dgm:t>
    </dgm:pt>
    <dgm:pt modelId="{53D7528C-4AC6-124B-87FB-5D0AF995CB7B}">
      <dgm:prSet phldrT="[Text]"/>
      <dgm:spPr/>
      <dgm:t>
        <a:bodyPr/>
        <a:lstStyle/>
        <a:p>
          <a:r>
            <a:rPr lang="en-US" dirty="0" smtClean="0"/>
            <a:t>1 Ay</a:t>
          </a:r>
          <a:endParaRPr lang="en-US" dirty="0"/>
        </a:p>
      </dgm:t>
    </dgm:pt>
    <dgm:pt modelId="{7E19D34C-6712-BE4D-8631-573038CF746F}" type="parTrans" cxnId="{35F43F38-C611-0E43-925C-77FEBC64C7C2}">
      <dgm:prSet/>
      <dgm:spPr/>
      <dgm:t>
        <a:bodyPr/>
        <a:lstStyle/>
        <a:p>
          <a:endParaRPr lang="en-US"/>
        </a:p>
      </dgm:t>
    </dgm:pt>
    <dgm:pt modelId="{D9953D37-71AA-4742-891F-3FD81BE98C1F}" type="sibTrans" cxnId="{35F43F38-C611-0E43-925C-77FEBC64C7C2}">
      <dgm:prSet/>
      <dgm:spPr/>
      <dgm:t>
        <a:bodyPr/>
        <a:lstStyle/>
        <a:p>
          <a:endParaRPr lang="en-US"/>
        </a:p>
      </dgm:t>
    </dgm:pt>
    <dgm:pt modelId="{91D52865-D0AA-BF41-BCAA-52C8ABF6854B}">
      <dgm:prSet phldrT="[Text]"/>
      <dgm:spPr/>
      <dgm:t>
        <a:bodyPr/>
        <a:lstStyle/>
        <a:p>
          <a:r>
            <a:rPr lang="en-US" dirty="0" smtClean="0"/>
            <a:t>3 Ay</a:t>
          </a:r>
          <a:endParaRPr lang="en-US" dirty="0"/>
        </a:p>
      </dgm:t>
    </dgm:pt>
    <dgm:pt modelId="{499A792F-B7D9-8141-8225-BB6AA4FE5BCC}" type="parTrans" cxnId="{C893B647-C3AF-624E-998C-459FE33C14BF}">
      <dgm:prSet/>
      <dgm:spPr/>
      <dgm:t>
        <a:bodyPr/>
        <a:lstStyle/>
        <a:p>
          <a:endParaRPr lang="en-US"/>
        </a:p>
      </dgm:t>
    </dgm:pt>
    <dgm:pt modelId="{B7B61211-F761-524C-BFF1-4BE2A3C4C1BD}" type="sibTrans" cxnId="{C893B647-C3AF-624E-998C-459FE33C14BF}">
      <dgm:prSet/>
      <dgm:spPr/>
      <dgm:t>
        <a:bodyPr/>
        <a:lstStyle/>
        <a:p>
          <a:endParaRPr lang="en-US"/>
        </a:p>
      </dgm:t>
    </dgm:pt>
    <dgm:pt modelId="{83D9143A-9DA8-8E4E-AB28-5B980A43AD5A}" type="pres">
      <dgm:prSet presAssocID="{50E55981-EA9E-634A-A703-E28F64EEDF03}" presName="CompostProcess" presStyleCnt="0">
        <dgm:presLayoutVars>
          <dgm:dir/>
          <dgm:resizeHandles val="exact"/>
        </dgm:presLayoutVars>
      </dgm:prSet>
      <dgm:spPr/>
    </dgm:pt>
    <dgm:pt modelId="{D0E9C307-FF3D-894C-8AAB-4F3CF3B1850A}" type="pres">
      <dgm:prSet presAssocID="{50E55981-EA9E-634A-A703-E28F64EEDF03}" presName="arrow" presStyleLbl="bgShp" presStyleIdx="0" presStyleCnt="1" custLinFactY="-100000" custLinFactNeighborX="-12993" custLinFactNeighborY="-145846"/>
      <dgm:spPr/>
    </dgm:pt>
    <dgm:pt modelId="{588C5410-109D-4541-B49D-DEC4AF8E457A}" type="pres">
      <dgm:prSet presAssocID="{50E55981-EA9E-634A-A703-E28F64EEDF03}" presName="linearProcess" presStyleCnt="0"/>
      <dgm:spPr/>
    </dgm:pt>
    <dgm:pt modelId="{60067992-D143-F341-94CD-3858DFEB2715}" type="pres">
      <dgm:prSet presAssocID="{6C621176-F14D-754D-B080-D696C837D67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F06B7-3AB0-D545-A4C8-12201A4EFA87}" type="pres">
      <dgm:prSet presAssocID="{32A0A2CB-39A4-6641-A5FA-B2AA272D2652}" presName="sibTrans" presStyleCnt="0"/>
      <dgm:spPr/>
    </dgm:pt>
    <dgm:pt modelId="{CC0C6689-A3E8-7047-965D-E6406BF026C2}" type="pres">
      <dgm:prSet presAssocID="{53D7528C-4AC6-124B-87FB-5D0AF995CB7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851B2-788A-ED4F-B527-04A6A9BCECB4}" type="pres">
      <dgm:prSet presAssocID="{D9953D37-71AA-4742-891F-3FD81BE98C1F}" presName="sibTrans" presStyleCnt="0"/>
      <dgm:spPr/>
    </dgm:pt>
    <dgm:pt modelId="{333585BF-1AF1-6B4C-B972-57D076D818A4}" type="pres">
      <dgm:prSet presAssocID="{91D52865-D0AA-BF41-BCAA-52C8ABF6854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8843C-FC4C-6049-894D-7D416811F117}" type="presOf" srcId="{6C621176-F14D-754D-B080-D696C837D672}" destId="{60067992-D143-F341-94CD-3858DFEB2715}" srcOrd="0" destOrd="0" presId="urn:microsoft.com/office/officeart/2005/8/layout/hProcess9"/>
    <dgm:cxn modelId="{E57A6787-20C4-9649-B3F3-D5D7C1AA38FC}" type="presOf" srcId="{53D7528C-4AC6-124B-87FB-5D0AF995CB7B}" destId="{CC0C6689-A3E8-7047-965D-E6406BF026C2}" srcOrd="0" destOrd="0" presId="urn:microsoft.com/office/officeart/2005/8/layout/hProcess9"/>
    <dgm:cxn modelId="{850A2B04-5E39-784B-B411-6F130A44E2DE}" type="presOf" srcId="{50E55981-EA9E-634A-A703-E28F64EEDF03}" destId="{83D9143A-9DA8-8E4E-AB28-5B980A43AD5A}" srcOrd="0" destOrd="0" presId="urn:microsoft.com/office/officeart/2005/8/layout/hProcess9"/>
    <dgm:cxn modelId="{B052B855-378F-6544-AE58-F3A797FD01C8}" type="presOf" srcId="{91D52865-D0AA-BF41-BCAA-52C8ABF6854B}" destId="{333585BF-1AF1-6B4C-B972-57D076D818A4}" srcOrd="0" destOrd="0" presId="urn:microsoft.com/office/officeart/2005/8/layout/hProcess9"/>
    <dgm:cxn modelId="{474F4BB3-94EE-C04C-B648-722281EC314A}" srcId="{50E55981-EA9E-634A-A703-E28F64EEDF03}" destId="{6C621176-F14D-754D-B080-D696C837D672}" srcOrd="0" destOrd="0" parTransId="{EB3D0A60-A29D-CC47-B37D-98602AA395B2}" sibTransId="{32A0A2CB-39A4-6641-A5FA-B2AA272D2652}"/>
    <dgm:cxn modelId="{C893B647-C3AF-624E-998C-459FE33C14BF}" srcId="{50E55981-EA9E-634A-A703-E28F64EEDF03}" destId="{91D52865-D0AA-BF41-BCAA-52C8ABF6854B}" srcOrd="2" destOrd="0" parTransId="{499A792F-B7D9-8141-8225-BB6AA4FE5BCC}" sibTransId="{B7B61211-F761-524C-BFF1-4BE2A3C4C1BD}"/>
    <dgm:cxn modelId="{35F43F38-C611-0E43-925C-77FEBC64C7C2}" srcId="{50E55981-EA9E-634A-A703-E28F64EEDF03}" destId="{53D7528C-4AC6-124B-87FB-5D0AF995CB7B}" srcOrd="1" destOrd="0" parTransId="{7E19D34C-6712-BE4D-8631-573038CF746F}" sibTransId="{D9953D37-71AA-4742-891F-3FD81BE98C1F}"/>
    <dgm:cxn modelId="{3E4FD314-0A40-A340-967F-BE81CEE4CEA5}" type="presParOf" srcId="{83D9143A-9DA8-8E4E-AB28-5B980A43AD5A}" destId="{D0E9C307-FF3D-894C-8AAB-4F3CF3B1850A}" srcOrd="0" destOrd="0" presId="urn:microsoft.com/office/officeart/2005/8/layout/hProcess9"/>
    <dgm:cxn modelId="{9A916874-2D0C-5247-B8DD-438DC9B7C469}" type="presParOf" srcId="{83D9143A-9DA8-8E4E-AB28-5B980A43AD5A}" destId="{588C5410-109D-4541-B49D-DEC4AF8E457A}" srcOrd="1" destOrd="0" presId="urn:microsoft.com/office/officeart/2005/8/layout/hProcess9"/>
    <dgm:cxn modelId="{055C00E9-3EE5-804C-80E3-D831949FC18C}" type="presParOf" srcId="{588C5410-109D-4541-B49D-DEC4AF8E457A}" destId="{60067992-D143-F341-94CD-3858DFEB2715}" srcOrd="0" destOrd="0" presId="urn:microsoft.com/office/officeart/2005/8/layout/hProcess9"/>
    <dgm:cxn modelId="{18235C41-C576-4142-B10F-81C2955BA72A}" type="presParOf" srcId="{588C5410-109D-4541-B49D-DEC4AF8E457A}" destId="{2D0F06B7-3AB0-D545-A4C8-12201A4EFA87}" srcOrd="1" destOrd="0" presId="urn:microsoft.com/office/officeart/2005/8/layout/hProcess9"/>
    <dgm:cxn modelId="{AEB610E5-5880-7E4D-A0C5-36F3DC0E05D4}" type="presParOf" srcId="{588C5410-109D-4541-B49D-DEC4AF8E457A}" destId="{CC0C6689-A3E8-7047-965D-E6406BF026C2}" srcOrd="2" destOrd="0" presId="urn:microsoft.com/office/officeart/2005/8/layout/hProcess9"/>
    <dgm:cxn modelId="{4EB7EB6B-72DB-7B47-8F51-941B5C1A307D}" type="presParOf" srcId="{588C5410-109D-4541-B49D-DEC4AF8E457A}" destId="{AB1851B2-788A-ED4F-B527-04A6A9BCECB4}" srcOrd="3" destOrd="0" presId="urn:microsoft.com/office/officeart/2005/8/layout/hProcess9"/>
    <dgm:cxn modelId="{162C9CC1-69FC-7E40-9400-9D8DAA7D5353}" type="presParOf" srcId="{588C5410-109D-4541-B49D-DEC4AF8E457A}" destId="{333585BF-1AF1-6B4C-B972-57D076D818A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E9F4C0-443D-F54B-8963-736EE863B308}" type="doc">
      <dgm:prSet loTypeId="urn:microsoft.com/office/officeart/2005/8/layout/hierarchy2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B30606-B27F-4C4F-ABFF-253BC641C07C}">
      <dgm:prSet phldrT="[Text]"/>
      <dgm:spPr/>
      <dgm:t>
        <a:bodyPr/>
        <a:lstStyle/>
        <a:p>
          <a:r>
            <a:rPr lang="en-US" dirty="0" smtClean="0"/>
            <a:t>60 </a:t>
          </a:r>
          <a:r>
            <a:rPr lang="en-US" dirty="0" err="1" smtClean="0"/>
            <a:t>Bebek</a:t>
          </a:r>
          <a:endParaRPr lang="en-US" dirty="0"/>
        </a:p>
      </dgm:t>
    </dgm:pt>
    <dgm:pt modelId="{303C3592-BB35-F347-9E85-C94BE4BBA4A0}" type="parTrans" cxnId="{D4E4E8CF-9440-8A4F-9056-EF7AA2CA1503}">
      <dgm:prSet/>
      <dgm:spPr/>
      <dgm:t>
        <a:bodyPr/>
        <a:lstStyle/>
        <a:p>
          <a:endParaRPr lang="en-US"/>
        </a:p>
      </dgm:t>
    </dgm:pt>
    <dgm:pt modelId="{B159FFA7-74AA-CE4B-B454-9635279B728B}" type="sibTrans" cxnId="{D4E4E8CF-9440-8A4F-9056-EF7AA2CA1503}">
      <dgm:prSet/>
      <dgm:spPr/>
      <dgm:t>
        <a:bodyPr/>
        <a:lstStyle/>
        <a:p>
          <a:endParaRPr lang="en-US"/>
        </a:p>
      </dgm:t>
    </dgm:pt>
    <dgm:pt modelId="{788D409A-12AA-C841-80BC-5ECF645A1857}">
      <dgm:prSet phldrT="[Text]"/>
      <dgm:spPr/>
      <dgm:t>
        <a:bodyPr/>
        <a:lstStyle/>
        <a:p>
          <a:r>
            <a:rPr lang="en-US" dirty="0" smtClean="0"/>
            <a:t>30 </a:t>
          </a:r>
        </a:p>
        <a:p>
          <a:r>
            <a:rPr lang="en-US" dirty="0" err="1" smtClean="0"/>
            <a:t>Alerjik</a:t>
          </a:r>
          <a:r>
            <a:rPr lang="en-US" dirty="0" smtClean="0"/>
            <a:t> </a:t>
          </a:r>
          <a:r>
            <a:rPr lang="en-US" dirty="0" err="1" smtClean="0"/>
            <a:t>kolit</a:t>
          </a:r>
          <a:endParaRPr lang="en-US" dirty="0"/>
        </a:p>
      </dgm:t>
    </dgm:pt>
    <dgm:pt modelId="{E55DB102-E38E-0E44-9263-94E926DAA2A9}" type="parTrans" cxnId="{8DEF9609-8317-C34B-9A95-FC7811E7866A}">
      <dgm:prSet/>
      <dgm:spPr/>
      <dgm:t>
        <a:bodyPr/>
        <a:lstStyle/>
        <a:p>
          <a:endParaRPr lang="en-US"/>
        </a:p>
      </dgm:t>
    </dgm:pt>
    <dgm:pt modelId="{E9A4A542-C5B6-A148-8BC0-D5DA8217941C}" type="sibTrans" cxnId="{8DEF9609-8317-C34B-9A95-FC7811E7866A}">
      <dgm:prSet/>
      <dgm:spPr/>
      <dgm:t>
        <a:bodyPr/>
        <a:lstStyle/>
        <a:p>
          <a:endParaRPr lang="en-US"/>
        </a:p>
      </dgm:t>
    </dgm:pt>
    <dgm:pt modelId="{144E1651-8BD5-254A-A08D-061D4239F5EF}">
      <dgm:prSet phldrT="[Text]"/>
      <dgm:spPr/>
      <dgm:t>
        <a:bodyPr/>
        <a:lstStyle/>
        <a:p>
          <a:r>
            <a:rPr lang="sv-SE" dirty="0" smtClean="0"/>
            <a:t>12 </a:t>
          </a:r>
          <a:r>
            <a:rPr lang="sv-SE" dirty="0" err="1" smtClean="0"/>
            <a:t>bebek</a:t>
          </a:r>
          <a:r>
            <a:rPr lang="sv-SE" dirty="0" smtClean="0"/>
            <a:t> </a:t>
          </a:r>
          <a:r>
            <a:rPr lang="sv-SE" dirty="0" err="1" smtClean="0"/>
            <a:t>Lactobacillus</a:t>
          </a:r>
          <a:r>
            <a:rPr lang="sv-SE" dirty="0" smtClean="0"/>
            <a:t> </a:t>
          </a:r>
          <a:r>
            <a:rPr lang="sv-SE" dirty="0" err="1" smtClean="0"/>
            <a:t>rhamnosus</a:t>
          </a:r>
          <a:r>
            <a:rPr lang="sv-SE" dirty="0" smtClean="0"/>
            <a:t> GG</a:t>
          </a:r>
        </a:p>
        <a:p>
          <a:r>
            <a:rPr lang="sv-SE" dirty="0" err="1" smtClean="0"/>
            <a:t>Yoğun</a:t>
          </a:r>
          <a:r>
            <a:rPr lang="sv-SE" dirty="0" smtClean="0"/>
            <a:t> </a:t>
          </a:r>
          <a:r>
            <a:rPr lang="sv-SE" dirty="0" err="1" smtClean="0"/>
            <a:t>Hidrolize</a:t>
          </a:r>
          <a:r>
            <a:rPr lang="sv-SE" dirty="0" smtClean="0"/>
            <a:t> </a:t>
          </a:r>
          <a:r>
            <a:rPr lang="sv-SE" dirty="0" err="1" smtClean="0"/>
            <a:t>Mama</a:t>
          </a:r>
          <a:r>
            <a:rPr lang="sv-SE" dirty="0" smtClean="0"/>
            <a:t> </a:t>
          </a:r>
          <a:endParaRPr lang="en-US" dirty="0"/>
        </a:p>
      </dgm:t>
    </dgm:pt>
    <dgm:pt modelId="{A0BEAF96-FB18-904E-9751-44574BA19B7A}" type="parTrans" cxnId="{5C0FB45C-F66C-CB40-80C1-799B61ED1BA0}">
      <dgm:prSet/>
      <dgm:spPr/>
      <dgm:t>
        <a:bodyPr/>
        <a:lstStyle/>
        <a:p>
          <a:endParaRPr lang="en-US"/>
        </a:p>
      </dgm:t>
    </dgm:pt>
    <dgm:pt modelId="{000EE797-2DE2-D745-B624-78B0DEA6A066}" type="sibTrans" cxnId="{5C0FB45C-F66C-CB40-80C1-799B61ED1BA0}">
      <dgm:prSet/>
      <dgm:spPr/>
      <dgm:t>
        <a:bodyPr/>
        <a:lstStyle/>
        <a:p>
          <a:endParaRPr lang="en-US"/>
        </a:p>
      </dgm:t>
    </dgm:pt>
    <dgm:pt modelId="{66E2289C-0DDD-964A-9114-ACB2AB013A6D}">
      <dgm:prSet phldrT="[Text]"/>
      <dgm:spPr/>
      <dgm:t>
        <a:bodyPr/>
        <a:lstStyle/>
        <a:p>
          <a:r>
            <a:rPr lang="sv-SE" dirty="0" smtClean="0"/>
            <a:t>14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err="1" smtClean="0"/>
            <a:t>Yoğun</a:t>
          </a:r>
          <a:r>
            <a:rPr lang="sv-SE" dirty="0" smtClean="0"/>
            <a:t> </a:t>
          </a:r>
          <a:r>
            <a:rPr lang="sv-SE" dirty="0" err="1" smtClean="0"/>
            <a:t>Hidrolize</a:t>
          </a:r>
          <a:r>
            <a:rPr lang="sv-SE" dirty="0" smtClean="0"/>
            <a:t> </a:t>
          </a:r>
          <a:r>
            <a:rPr lang="sv-SE" dirty="0" err="1" smtClean="0"/>
            <a:t>Mama</a:t>
          </a:r>
          <a:endParaRPr lang="en-US" dirty="0"/>
        </a:p>
      </dgm:t>
    </dgm:pt>
    <dgm:pt modelId="{C4E8CE82-C20B-2745-A7E6-FC5BE3B717B3}" type="parTrans" cxnId="{ADE2B954-03E5-3C4B-94E0-1FA663F3011C}">
      <dgm:prSet/>
      <dgm:spPr/>
      <dgm:t>
        <a:bodyPr/>
        <a:lstStyle/>
        <a:p>
          <a:endParaRPr lang="en-US"/>
        </a:p>
      </dgm:t>
    </dgm:pt>
    <dgm:pt modelId="{A32A4AAA-282F-9C41-BB95-9F468CF0A5C1}" type="sibTrans" cxnId="{ADE2B954-03E5-3C4B-94E0-1FA663F3011C}">
      <dgm:prSet/>
      <dgm:spPr/>
      <dgm:t>
        <a:bodyPr/>
        <a:lstStyle/>
        <a:p>
          <a:endParaRPr lang="en-US"/>
        </a:p>
      </dgm:t>
    </dgm:pt>
    <dgm:pt modelId="{FAA5B3D7-8C89-3847-85FE-4317C0C56274}">
      <dgm:prSet phldrT="[Text]"/>
      <dgm:spPr/>
      <dgm:t>
        <a:bodyPr/>
        <a:lstStyle/>
        <a:p>
          <a:r>
            <a:rPr lang="en-US" dirty="0" smtClean="0"/>
            <a:t>30 </a:t>
          </a:r>
          <a:r>
            <a:rPr lang="en-US" dirty="0" err="1" smtClean="0"/>
            <a:t>Kontrol</a:t>
          </a:r>
          <a:endParaRPr lang="en-US" dirty="0"/>
        </a:p>
      </dgm:t>
    </dgm:pt>
    <dgm:pt modelId="{9BD0A335-9F03-3B48-A224-366802D08B96}" type="parTrans" cxnId="{72C8BA1E-7E43-664E-862A-92E4BDACE670}">
      <dgm:prSet/>
      <dgm:spPr/>
      <dgm:t>
        <a:bodyPr/>
        <a:lstStyle/>
        <a:p>
          <a:endParaRPr lang="en-US"/>
        </a:p>
      </dgm:t>
    </dgm:pt>
    <dgm:pt modelId="{7508FB81-FF4C-E640-9F62-F0F3532E8DAD}" type="sibTrans" cxnId="{72C8BA1E-7E43-664E-862A-92E4BDACE670}">
      <dgm:prSet/>
      <dgm:spPr/>
      <dgm:t>
        <a:bodyPr/>
        <a:lstStyle/>
        <a:p>
          <a:endParaRPr lang="en-US"/>
        </a:p>
      </dgm:t>
    </dgm:pt>
    <dgm:pt modelId="{8AAFB19C-CD25-044E-A9A4-683BB46B76BB}">
      <dgm:prSet phldrT="[Text]"/>
      <dgm:spPr/>
      <dgm:t>
        <a:bodyPr/>
        <a:lstStyle/>
        <a:p>
          <a:r>
            <a:rPr lang="en-US" dirty="0" smtClean="0"/>
            <a:t>Normal Mama</a:t>
          </a:r>
          <a:endParaRPr lang="en-US" dirty="0"/>
        </a:p>
      </dgm:t>
    </dgm:pt>
    <dgm:pt modelId="{720F8A05-0725-EE4D-B91C-20151277DCEC}" type="parTrans" cxnId="{F9D29855-4CCF-5F4C-B516-5CEF9F901E2C}">
      <dgm:prSet/>
      <dgm:spPr/>
      <dgm:t>
        <a:bodyPr/>
        <a:lstStyle/>
        <a:p>
          <a:endParaRPr lang="en-US"/>
        </a:p>
      </dgm:t>
    </dgm:pt>
    <dgm:pt modelId="{EA96C29D-7EC6-BE43-BDEF-7978C125F9D2}" type="sibTrans" cxnId="{F9D29855-4CCF-5F4C-B516-5CEF9F901E2C}">
      <dgm:prSet/>
      <dgm:spPr/>
      <dgm:t>
        <a:bodyPr/>
        <a:lstStyle/>
        <a:p>
          <a:endParaRPr lang="en-US"/>
        </a:p>
      </dgm:t>
    </dgm:pt>
    <dgm:pt modelId="{0F0E0D85-3FC6-2146-878B-DDB83E3FBCF5}">
      <dgm:prSet phldrT="[Text]"/>
      <dgm:spPr/>
      <dgm:t>
        <a:bodyPr/>
        <a:lstStyle/>
        <a:p>
          <a:r>
            <a:rPr lang="en-US" dirty="0" smtClean="0"/>
            <a:t>Anne </a:t>
          </a:r>
          <a:r>
            <a:rPr lang="en-US" dirty="0" err="1" smtClean="0"/>
            <a:t>sütü</a:t>
          </a:r>
          <a:endParaRPr lang="en-US" dirty="0"/>
        </a:p>
      </dgm:t>
    </dgm:pt>
    <dgm:pt modelId="{0A2B13B4-EDFB-5E47-997F-9AB0A7564CF7}" type="parTrans" cxnId="{7B288261-A6CC-A644-8099-140810E7BB3F}">
      <dgm:prSet/>
      <dgm:spPr/>
      <dgm:t>
        <a:bodyPr/>
        <a:lstStyle/>
        <a:p>
          <a:endParaRPr lang="en-US"/>
        </a:p>
      </dgm:t>
    </dgm:pt>
    <dgm:pt modelId="{1D194BFA-0904-924A-AEFC-56BC19963979}" type="sibTrans" cxnId="{7B288261-A6CC-A644-8099-140810E7BB3F}">
      <dgm:prSet/>
      <dgm:spPr/>
      <dgm:t>
        <a:bodyPr/>
        <a:lstStyle/>
        <a:p>
          <a:endParaRPr lang="en-US"/>
        </a:p>
      </dgm:t>
    </dgm:pt>
    <dgm:pt modelId="{EEA5A3CA-9A1E-1C41-AB55-F811C0A9FF94}">
      <dgm:prSet phldrT="[Text]"/>
      <dgm:spPr/>
      <dgm:t>
        <a:bodyPr/>
        <a:lstStyle/>
        <a:p>
          <a:r>
            <a:rPr lang="sv-SE" dirty="0" smtClean="0"/>
            <a:t>4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smtClean="0"/>
            <a:t>ANNE SÜTÜ</a:t>
          </a:r>
          <a:endParaRPr lang="en-US" dirty="0"/>
        </a:p>
      </dgm:t>
    </dgm:pt>
    <dgm:pt modelId="{D79A7C66-AB8D-F143-8296-133F4B8FB3D8}" type="parTrans" cxnId="{B343297F-C350-7543-9090-2EF11BE38C79}">
      <dgm:prSet/>
      <dgm:spPr/>
      <dgm:t>
        <a:bodyPr/>
        <a:lstStyle/>
        <a:p>
          <a:endParaRPr lang="en-US"/>
        </a:p>
      </dgm:t>
    </dgm:pt>
    <dgm:pt modelId="{185EF316-E94B-1745-AD68-74705CF8E320}" type="sibTrans" cxnId="{B343297F-C350-7543-9090-2EF11BE38C79}">
      <dgm:prSet/>
      <dgm:spPr/>
      <dgm:t>
        <a:bodyPr/>
        <a:lstStyle/>
        <a:p>
          <a:endParaRPr lang="en-US"/>
        </a:p>
      </dgm:t>
    </dgm:pt>
    <dgm:pt modelId="{3AA65910-AEE8-C04D-9CE2-E4F3A0649C2D}" type="pres">
      <dgm:prSet presAssocID="{01E9F4C0-443D-F54B-8963-736EE863B3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280971-70BD-2C4B-95F5-E238FAD56625}" type="pres">
      <dgm:prSet presAssocID="{39B30606-B27F-4C4F-ABFF-253BC641C07C}" presName="root1" presStyleCnt="0"/>
      <dgm:spPr/>
    </dgm:pt>
    <dgm:pt modelId="{E173CA5C-8D9C-A14F-AF0C-DC0CD09DBF4B}" type="pres">
      <dgm:prSet presAssocID="{39B30606-B27F-4C4F-ABFF-253BC641C07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CB35BB-F36A-E640-A2CE-90DE461C344C}" type="pres">
      <dgm:prSet presAssocID="{39B30606-B27F-4C4F-ABFF-253BC641C07C}" presName="level2hierChild" presStyleCnt="0"/>
      <dgm:spPr/>
    </dgm:pt>
    <dgm:pt modelId="{B846561C-BAB6-1C49-93AC-874764FAA83A}" type="pres">
      <dgm:prSet presAssocID="{E55DB102-E38E-0E44-9263-94E926DAA2A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EB989BA-B177-0346-9E7C-6D73F2773A5C}" type="pres">
      <dgm:prSet presAssocID="{E55DB102-E38E-0E44-9263-94E926DAA2A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6826636-0C7E-E24B-9AE2-A1E9FE228232}" type="pres">
      <dgm:prSet presAssocID="{788D409A-12AA-C841-80BC-5ECF645A1857}" presName="root2" presStyleCnt="0"/>
      <dgm:spPr/>
    </dgm:pt>
    <dgm:pt modelId="{CC6CD26A-F239-1C46-9B3E-8AEE18CB207F}" type="pres">
      <dgm:prSet presAssocID="{788D409A-12AA-C841-80BC-5ECF645A185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8B561-DD93-7D43-86F9-E38AB297284A}" type="pres">
      <dgm:prSet presAssocID="{788D409A-12AA-C841-80BC-5ECF645A1857}" presName="level3hierChild" presStyleCnt="0"/>
      <dgm:spPr/>
    </dgm:pt>
    <dgm:pt modelId="{04E1582A-C189-D043-9F38-1B15D02DA755}" type="pres">
      <dgm:prSet presAssocID="{A0BEAF96-FB18-904E-9751-44574BA19B7A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1430ECA0-F45B-2446-90EA-8E3D5B2170EB}" type="pres">
      <dgm:prSet presAssocID="{A0BEAF96-FB18-904E-9751-44574BA19B7A}" presName="connTx" presStyleLbl="parChTrans1D3" presStyleIdx="0" presStyleCnt="5"/>
      <dgm:spPr/>
      <dgm:t>
        <a:bodyPr/>
        <a:lstStyle/>
        <a:p>
          <a:endParaRPr lang="en-US"/>
        </a:p>
      </dgm:t>
    </dgm:pt>
    <dgm:pt modelId="{F7C20C17-05E4-D749-A373-992A97399DDD}" type="pres">
      <dgm:prSet presAssocID="{144E1651-8BD5-254A-A08D-061D4239F5EF}" presName="root2" presStyleCnt="0"/>
      <dgm:spPr/>
    </dgm:pt>
    <dgm:pt modelId="{30C78A60-8711-2B4E-BE16-961501B2A7EA}" type="pres">
      <dgm:prSet presAssocID="{144E1651-8BD5-254A-A08D-061D4239F5EF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6C0C06-420E-034B-ABB4-BAC90A16C127}" type="pres">
      <dgm:prSet presAssocID="{144E1651-8BD5-254A-A08D-061D4239F5EF}" presName="level3hierChild" presStyleCnt="0"/>
      <dgm:spPr/>
    </dgm:pt>
    <dgm:pt modelId="{360FC50A-CC3C-2644-B39F-07594574DF30}" type="pres">
      <dgm:prSet presAssocID="{C4E8CE82-C20B-2745-A7E6-FC5BE3B717B3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7E51C4B2-F5F8-E24E-A05A-B5658EA38BBE}" type="pres">
      <dgm:prSet presAssocID="{C4E8CE82-C20B-2745-A7E6-FC5BE3B717B3}" presName="connTx" presStyleLbl="parChTrans1D3" presStyleIdx="1" presStyleCnt="5"/>
      <dgm:spPr/>
      <dgm:t>
        <a:bodyPr/>
        <a:lstStyle/>
        <a:p>
          <a:endParaRPr lang="en-US"/>
        </a:p>
      </dgm:t>
    </dgm:pt>
    <dgm:pt modelId="{87C4DC59-5654-AD47-976E-DA11A4137E77}" type="pres">
      <dgm:prSet presAssocID="{66E2289C-0DDD-964A-9114-ACB2AB013A6D}" presName="root2" presStyleCnt="0"/>
      <dgm:spPr/>
    </dgm:pt>
    <dgm:pt modelId="{4AEDB188-7C9A-6241-A2DA-2B12F08F4E78}" type="pres">
      <dgm:prSet presAssocID="{66E2289C-0DDD-964A-9114-ACB2AB013A6D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AE2EFA-EB84-6844-82A9-567AEED26E0F}" type="pres">
      <dgm:prSet presAssocID="{66E2289C-0DDD-964A-9114-ACB2AB013A6D}" presName="level3hierChild" presStyleCnt="0"/>
      <dgm:spPr/>
    </dgm:pt>
    <dgm:pt modelId="{0054029F-87EF-6449-9873-819D78E22E55}" type="pres">
      <dgm:prSet presAssocID="{D79A7C66-AB8D-F143-8296-133F4B8FB3D8}" presName="conn2-1" presStyleLbl="parChTrans1D3" presStyleIdx="2" presStyleCnt="5"/>
      <dgm:spPr/>
      <dgm:t>
        <a:bodyPr/>
        <a:lstStyle/>
        <a:p>
          <a:endParaRPr lang="tr-TR"/>
        </a:p>
      </dgm:t>
    </dgm:pt>
    <dgm:pt modelId="{80C0F511-4163-EB41-AA27-B4223CC5E310}" type="pres">
      <dgm:prSet presAssocID="{D79A7C66-AB8D-F143-8296-133F4B8FB3D8}" presName="connTx" presStyleLbl="parChTrans1D3" presStyleIdx="2" presStyleCnt="5"/>
      <dgm:spPr/>
      <dgm:t>
        <a:bodyPr/>
        <a:lstStyle/>
        <a:p>
          <a:endParaRPr lang="tr-TR"/>
        </a:p>
      </dgm:t>
    </dgm:pt>
    <dgm:pt modelId="{0481DD1D-2C19-9F4C-BFA4-4920121C35F8}" type="pres">
      <dgm:prSet presAssocID="{EEA5A3CA-9A1E-1C41-AB55-F811C0A9FF94}" presName="root2" presStyleCnt="0"/>
      <dgm:spPr/>
    </dgm:pt>
    <dgm:pt modelId="{B8BB7ECA-F28C-8748-81F6-DBE649B2DA68}" type="pres">
      <dgm:prSet presAssocID="{EEA5A3CA-9A1E-1C41-AB55-F811C0A9FF94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2D6695-E381-B042-BDF9-068A87C871D4}" type="pres">
      <dgm:prSet presAssocID="{EEA5A3CA-9A1E-1C41-AB55-F811C0A9FF94}" presName="level3hierChild" presStyleCnt="0"/>
      <dgm:spPr/>
    </dgm:pt>
    <dgm:pt modelId="{E70713F8-B0E6-8B40-A9CD-F7F9DAB9408E}" type="pres">
      <dgm:prSet presAssocID="{9BD0A335-9F03-3B48-A224-366802D08B9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E97FC2D-6DC3-A243-93CE-54E3195B545B}" type="pres">
      <dgm:prSet presAssocID="{9BD0A335-9F03-3B48-A224-366802D08B9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2EA7DED-D79D-7248-9CB0-6773E4F59E58}" type="pres">
      <dgm:prSet presAssocID="{FAA5B3D7-8C89-3847-85FE-4317C0C56274}" presName="root2" presStyleCnt="0"/>
      <dgm:spPr/>
    </dgm:pt>
    <dgm:pt modelId="{99B5C282-677C-984F-9885-744989AFA8C4}" type="pres">
      <dgm:prSet presAssocID="{FAA5B3D7-8C89-3847-85FE-4317C0C5627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0C5B8-7855-FF4E-9DFA-517694E548BE}" type="pres">
      <dgm:prSet presAssocID="{FAA5B3D7-8C89-3847-85FE-4317C0C56274}" presName="level3hierChild" presStyleCnt="0"/>
      <dgm:spPr/>
    </dgm:pt>
    <dgm:pt modelId="{63940490-2121-E243-8EC8-040F9313E3F0}" type="pres">
      <dgm:prSet presAssocID="{720F8A05-0725-EE4D-B91C-20151277DCEC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30DAAD0C-C1E0-2942-A081-5608B1285D27}" type="pres">
      <dgm:prSet presAssocID="{720F8A05-0725-EE4D-B91C-20151277DCEC}" presName="connTx" presStyleLbl="parChTrans1D3" presStyleIdx="3" presStyleCnt="5"/>
      <dgm:spPr/>
      <dgm:t>
        <a:bodyPr/>
        <a:lstStyle/>
        <a:p>
          <a:endParaRPr lang="en-US"/>
        </a:p>
      </dgm:t>
    </dgm:pt>
    <dgm:pt modelId="{35A834E7-4D8D-BE48-AFC0-C82914CEB870}" type="pres">
      <dgm:prSet presAssocID="{8AAFB19C-CD25-044E-A9A4-683BB46B76BB}" presName="root2" presStyleCnt="0"/>
      <dgm:spPr/>
    </dgm:pt>
    <dgm:pt modelId="{BF34DFEA-43B8-394E-BB84-E91C29465C4F}" type="pres">
      <dgm:prSet presAssocID="{8AAFB19C-CD25-044E-A9A4-683BB46B76BB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5F814A-C832-1E46-B4D4-50E966A0AF94}" type="pres">
      <dgm:prSet presAssocID="{8AAFB19C-CD25-044E-A9A4-683BB46B76BB}" presName="level3hierChild" presStyleCnt="0"/>
      <dgm:spPr/>
    </dgm:pt>
    <dgm:pt modelId="{AE076D48-8BF4-A54C-B8C7-0BD09C32CB30}" type="pres">
      <dgm:prSet presAssocID="{0A2B13B4-EDFB-5E47-997F-9AB0A7564CF7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9A3846CC-BCCE-1945-AB6F-8D32FCBFC1E6}" type="pres">
      <dgm:prSet presAssocID="{0A2B13B4-EDFB-5E47-997F-9AB0A7564CF7}" presName="connTx" presStyleLbl="parChTrans1D3" presStyleIdx="4" presStyleCnt="5"/>
      <dgm:spPr/>
      <dgm:t>
        <a:bodyPr/>
        <a:lstStyle/>
        <a:p>
          <a:endParaRPr lang="en-US"/>
        </a:p>
      </dgm:t>
    </dgm:pt>
    <dgm:pt modelId="{454DBEE7-1064-4C44-8F30-B125AA05A5BC}" type="pres">
      <dgm:prSet presAssocID="{0F0E0D85-3FC6-2146-878B-DDB83E3FBCF5}" presName="root2" presStyleCnt="0"/>
      <dgm:spPr/>
    </dgm:pt>
    <dgm:pt modelId="{5B4D5D6D-04E1-CD4C-9FF4-51A62AA39BF3}" type="pres">
      <dgm:prSet presAssocID="{0F0E0D85-3FC6-2146-878B-DDB83E3FBCF5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4DF704-6009-C24B-B51B-1084DFB036B0}" type="pres">
      <dgm:prSet presAssocID="{0F0E0D85-3FC6-2146-878B-DDB83E3FBCF5}" presName="level3hierChild" presStyleCnt="0"/>
      <dgm:spPr/>
    </dgm:pt>
  </dgm:ptLst>
  <dgm:cxnLst>
    <dgm:cxn modelId="{1C900E02-41B0-AA43-B405-888A19528B2D}" type="presOf" srcId="{9BD0A335-9F03-3B48-A224-366802D08B96}" destId="{E70713F8-B0E6-8B40-A9CD-F7F9DAB9408E}" srcOrd="0" destOrd="0" presId="urn:microsoft.com/office/officeart/2005/8/layout/hierarchy2"/>
    <dgm:cxn modelId="{D738B813-E65C-2747-AA86-A39B2C883261}" type="presOf" srcId="{C4E8CE82-C20B-2745-A7E6-FC5BE3B717B3}" destId="{7E51C4B2-F5F8-E24E-A05A-B5658EA38BBE}" srcOrd="1" destOrd="0" presId="urn:microsoft.com/office/officeart/2005/8/layout/hierarchy2"/>
    <dgm:cxn modelId="{D0DD184C-10A7-034C-A892-9F88C3A78AB9}" type="presOf" srcId="{01E9F4C0-443D-F54B-8963-736EE863B308}" destId="{3AA65910-AEE8-C04D-9CE2-E4F3A0649C2D}" srcOrd="0" destOrd="0" presId="urn:microsoft.com/office/officeart/2005/8/layout/hierarchy2"/>
    <dgm:cxn modelId="{8DEF9609-8317-C34B-9A95-FC7811E7866A}" srcId="{39B30606-B27F-4C4F-ABFF-253BC641C07C}" destId="{788D409A-12AA-C841-80BC-5ECF645A1857}" srcOrd="0" destOrd="0" parTransId="{E55DB102-E38E-0E44-9263-94E926DAA2A9}" sibTransId="{E9A4A542-C5B6-A148-8BC0-D5DA8217941C}"/>
    <dgm:cxn modelId="{834C6BF6-70BE-814D-9D71-7C56A4B1556D}" type="presOf" srcId="{0A2B13B4-EDFB-5E47-997F-9AB0A7564CF7}" destId="{9A3846CC-BCCE-1945-AB6F-8D32FCBFC1E6}" srcOrd="1" destOrd="0" presId="urn:microsoft.com/office/officeart/2005/8/layout/hierarchy2"/>
    <dgm:cxn modelId="{3B25EE9B-8430-484E-92E9-EA890A70B74D}" type="presOf" srcId="{D79A7C66-AB8D-F143-8296-133F4B8FB3D8}" destId="{0054029F-87EF-6449-9873-819D78E22E55}" srcOrd="0" destOrd="0" presId="urn:microsoft.com/office/officeart/2005/8/layout/hierarchy2"/>
    <dgm:cxn modelId="{83D9FC5D-EB17-D84D-8019-D166790BA298}" type="presOf" srcId="{A0BEAF96-FB18-904E-9751-44574BA19B7A}" destId="{1430ECA0-F45B-2446-90EA-8E3D5B2170EB}" srcOrd="1" destOrd="0" presId="urn:microsoft.com/office/officeart/2005/8/layout/hierarchy2"/>
    <dgm:cxn modelId="{ACAEFE11-DC2B-F647-9EFD-5777A3919647}" type="presOf" srcId="{C4E8CE82-C20B-2745-A7E6-FC5BE3B717B3}" destId="{360FC50A-CC3C-2644-B39F-07594574DF30}" srcOrd="0" destOrd="0" presId="urn:microsoft.com/office/officeart/2005/8/layout/hierarchy2"/>
    <dgm:cxn modelId="{FEF76505-B241-2F4F-8087-F39F8C37F914}" type="presOf" srcId="{FAA5B3D7-8C89-3847-85FE-4317C0C56274}" destId="{99B5C282-677C-984F-9885-744989AFA8C4}" srcOrd="0" destOrd="0" presId="urn:microsoft.com/office/officeart/2005/8/layout/hierarchy2"/>
    <dgm:cxn modelId="{25FF413B-57DC-3F47-A11B-90E352182F32}" type="presOf" srcId="{39B30606-B27F-4C4F-ABFF-253BC641C07C}" destId="{E173CA5C-8D9C-A14F-AF0C-DC0CD09DBF4B}" srcOrd="0" destOrd="0" presId="urn:microsoft.com/office/officeart/2005/8/layout/hierarchy2"/>
    <dgm:cxn modelId="{EF1E38FE-F2EB-C246-B41A-50E5063A8FF3}" type="presOf" srcId="{0A2B13B4-EDFB-5E47-997F-9AB0A7564CF7}" destId="{AE076D48-8BF4-A54C-B8C7-0BD09C32CB30}" srcOrd="0" destOrd="0" presId="urn:microsoft.com/office/officeart/2005/8/layout/hierarchy2"/>
    <dgm:cxn modelId="{535D19E3-4502-1441-B502-CEA308CAB361}" type="presOf" srcId="{A0BEAF96-FB18-904E-9751-44574BA19B7A}" destId="{04E1582A-C189-D043-9F38-1B15D02DA755}" srcOrd="0" destOrd="0" presId="urn:microsoft.com/office/officeart/2005/8/layout/hierarchy2"/>
    <dgm:cxn modelId="{4DB03AF6-30BA-EA4A-B3A6-40F6F655DDA3}" type="presOf" srcId="{0F0E0D85-3FC6-2146-878B-DDB83E3FBCF5}" destId="{5B4D5D6D-04E1-CD4C-9FF4-51A62AA39BF3}" srcOrd="0" destOrd="0" presId="urn:microsoft.com/office/officeart/2005/8/layout/hierarchy2"/>
    <dgm:cxn modelId="{33446AB0-770D-2544-BFA8-BC8BB79DF3EE}" type="presOf" srcId="{720F8A05-0725-EE4D-B91C-20151277DCEC}" destId="{63940490-2121-E243-8EC8-040F9313E3F0}" srcOrd="0" destOrd="0" presId="urn:microsoft.com/office/officeart/2005/8/layout/hierarchy2"/>
    <dgm:cxn modelId="{8B6F7585-65A7-6E4A-8AB2-F18F83E7B773}" type="presOf" srcId="{9BD0A335-9F03-3B48-A224-366802D08B96}" destId="{5E97FC2D-6DC3-A243-93CE-54E3195B545B}" srcOrd="1" destOrd="0" presId="urn:microsoft.com/office/officeart/2005/8/layout/hierarchy2"/>
    <dgm:cxn modelId="{B60E7B25-3472-AA44-A7BF-55E8713CC187}" type="presOf" srcId="{720F8A05-0725-EE4D-B91C-20151277DCEC}" destId="{30DAAD0C-C1E0-2942-A081-5608B1285D27}" srcOrd="1" destOrd="0" presId="urn:microsoft.com/office/officeart/2005/8/layout/hierarchy2"/>
    <dgm:cxn modelId="{6777975C-4831-B74A-A644-62B6A504DB33}" type="presOf" srcId="{8AAFB19C-CD25-044E-A9A4-683BB46B76BB}" destId="{BF34DFEA-43B8-394E-BB84-E91C29465C4F}" srcOrd="0" destOrd="0" presId="urn:microsoft.com/office/officeart/2005/8/layout/hierarchy2"/>
    <dgm:cxn modelId="{75164101-F318-1F47-988D-A67AEE33C252}" type="presOf" srcId="{D79A7C66-AB8D-F143-8296-133F4B8FB3D8}" destId="{80C0F511-4163-EB41-AA27-B4223CC5E310}" srcOrd="1" destOrd="0" presId="urn:microsoft.com/office/officeart/2005/8/layout/hierarchy2"/>
    <dgm:cxn modelId="{72C8BA1E-7E43-664E-862A-92E4BDACE670}" srcId="{39B30606-B27F-4C4F-ABFF-253BC641C07C}" destId="{FAA5B3D7-8C89-3847-85FE-4317C0C56274}" srcOrd="1" destOrd="0" parTransId="{9BD0A335-9F03-3B48-A224-366802D08B96}" sibTransId="{7508FB81-FF4C-E640-9F62-F0F3532E8DAD}"/>
    <dgm:cxn modelId="{7D69F125-F057-EA44-AD0C-4121DB141BB8}" type="presOf" srcId="{EEA5A3CA-9A1E-1C41-AB55-F811C0A9FF94}" destId="{B8BB7ECA-F28C-8748-81F6-DBE649B2DA68}" srcOrd="0" destOrd="0" presId="urn:microsoft.com/office/officeart/2005/8/layout/hierarchy2"/>
    <dgm:cxn modelId="{ADE2B954-03E5-3C4B-94E0-1FA663F3011C}" srcId="{788D409A-12AA-C841-80BC-5ECF645A1857}" destId="{66E2289C-0DDD-964A-9114-ACB2AB013A6D}" srcOrd="1" destOrd="0" parTransId="{C4E8CE82-C20B-2745-A7E6-FC5BE3B717B3}" sibTransId="{A32A4AAA-282F-9C41-BB95-9F468CF0A5C1}"/>
    <dgm:cxn modelId="{B343297F-C350-7543-9090-2EF11BE38C79}" srcId="{788D409A-12AA-C841-80BC-5ECF645A1857}" destId="{EEA5A3CA-9A1E-1C41-AB55-F811C0A9FF94}" srcOrd="2" destOrd="0" parTransId="{D79A7C66-AB8D-F143-8296-133F4B8FB3D8}" sibTransId="{185EF316-E94B-1745-AD68-74705CF8E320}"/>
    <dgm:cxn modelId="{ACBB0F04-C853-0542-B5A3-404D7E91C476}" type="presOf" srcId="{144E1651-8BD5-254A-A08D-061D4239F5EF}" destId="{30C78A60-8711-2B4E-BE16-961501B2A7EA}" srcOrd="0" destOrd="0" presId="urn:microsoft.com/office/officeart/2005/8/layout/hierarchy2"/>
    <dgm:cxn modelId="{5C0FB45C-F66C-CB40-80C1-799B61ED1BA0}" srcId="{788D409A-12AA-C841-80BC-5ECF645A1857}" destId="{144E1651-8BD5-254A-A08D-061D4239F5EF}" srcOrd="0" destOrd="0" parTransId="{A0BEAF96-FB18-904E-9751-44574BA19B7A}" sibTransId="{000EE797-2DE2-D745-B624-78B0DEA6A066}"/>
    <dgm:cxn modelId="{D3384392-37B8-AA46-8F69-E64F0712B982}" type="presOf" srcId="{788D409A-12AA-C841-80BC-5ECF645A1857}" destId="{CC6CD26A-F239-1C46-9B3E-8AEE18CB207F}" srcOrd="0" destOrd="0" presId="urn:microsoft.com/office/officeart/2005/8/layout/hierarchy2"/>
    <dgm:cxn modelId="{7283820D-4BA8-744E-B4F6-841EC83E7140}" type="presOf" srcId="{66E2289C-0DDD-964A-9114-ACB2AB013A6D}" destId="{4AEDB188-7C9A-6241-A2DA-2B12F08F4E78}" srcOrd="0" destOrd="0" presId="urn:microsoft.com/office/officeart/2005/8/layout/hierarchy2"/>
    <dgm:cxn modelId="{A65ED582-F077-4E42-9008-F0BEF02B9999}" type="presOf" srcId="{E55DB102-E38E-0E44-9263-94E926DAA2A9}" destId="{1EB989BA-B177-0346-9E7C-6D73F2773A5C}" srcOrd="1" destOrd="0" presId="urn:microsoft.com/office/officeart/2005/8/layout/hierarchy2"/>
    <dgm:cxn modelId="{1C3607FF-0E44-3E49-8107-9AD74349E5E2}" type="presOf" srcId="{E55DB102-E38E-0E44-9263-94E926DAA2A9}" destId="{B846561C-BAB6-1C49-93AC-874764FAA83A}" srcOrd="0" destOrd="0" presId="urn:microsoft.com/office/officeart/2005/8/layout/hierarchy2"/>
    <dgm:cxn modelId="{F9D29855-4CCF-5F4C-B516-5CEF9F901E2C}" srcId="{FAA5B3D7-8C89-3847-85FE-4317C0C56274}" destId="{8AAFB19C-CD25-044E-A9A4-683BB46B76BB}" srcOrd="0" destOrd="0" parTransId="{720F8A05-0725-EE4D-B91C-20151277DCEC}" sibTransId="{EA96C29D-7EC6-BE43-BDEF-7978C125F9D2}"/>
    <dgm:cxn modelId="{7B288261-A6CC-A644-8099-140810E7BB3F}" srcId="{FAA5B3D7-8C89-3847-85FE-4317C0C56274}" destId="{0F0E0D85-3FC6-2146-878B-DDB83E3FBCF5}" srcOrd="1" destOrd="0" parTransId="{0A2B13B4-EDFB-5E47-997F-9AB0A7564CF7}" sibTransId="{1D194BFA-0904-924A-AEFC-56BC19963979}"/>
    <dgm:cxn modelId="{D4E4E8CF-9440-8A4F-9056-EF7AA2CA1503}" srcId="{01E9F4C0-443D-F54B-8963-736EE863B308}" destId="{39B30606-B27F-4C4F-ABFF-253BC641C07C}" srcOrd="0" destOrd="0" parTransId="{303C3592-BB35-F347-9E85-C94BE4BBA4A0}" sibTransId="{B159FFA7-74AA-CE4B-B454-9635279B728B}"/>
    <dgm:cxn modelId="{A15D6FD0-2437-CF46-AF1C-63DD5D5F2CC2}" type="presParOf" srcId="{3AA65910-AEE8-C04D-9CE2-E4F3A0649C2D}" destId="{33280971-70BD-2C4B-95F5-E238FAD56625}" srcOrd="0" destOrd="0" presId="urn:microsoft.com/office/officeart/2005/8/layout/hierarchy2"/>
    <dgm:cxn modelId="{7C5DB865-31F3-3E4E-9D5E-B57200A192EB}" type="presParOf" srcId="{33280971-70BD-2C4B-95F5-E238FAD56625}" destId="{E173CA5C-8D9C-A14F-AF0C-DC0CD09DBF4B}" srcOrd="0" destOrd="0" presId="urn:microsoft.com/office/officeart/2005/8/layout/hierarchy2"/>
    <dgm:cxn modelId="{D5263D4C-5484-B44D-838C-6B9C9FF03EAF}" type="presParOf" srcId="{33280971-70BD-2C4B-95F5-E238FAD56625}" destId="{00CB35BB-F36A-E640-A2CE-90DE461C344C}" srcOrd="1" destOrd="0" presId="urn:microsoft.com/office/officeart/2005/8/layout/hierarchy2"/>
    <dgm:cxn modelId="{1F04F7E5-68AC-CD46-A966-84E777E8A900}" type="presParOf" srcId="{00CB35BB-F36A-E640-A2CE-90DE461C344C}" destId="{B846561C-BAB6-1C49-93AC-874764FAA83A}" srcOrd="0" destOrd="0" presId="urn:microsoft.com/office/officeart/2005/8/layout/hierarchy2"/>
    <dgm:cxn modelId="{7BB79C22-5888-E646-B46E-87C28D1B9D02}" type="presParOf" srcId="{B846561C-BAB6-1C49-93AC-874764FAA83A}" destId="{1EB989BA-B177-0346-9E7C-6D73F2773A5C}" srcOrd="0" destOrd="0" presId="urn:microsoft.com/office/officeart/2005/8/layout/hierarchy2"/>
    <dgm:cxn modelId="{14C1EFA8-8C65-084A-8807-B2B996ED43FA}" type="presParOf" srcId="{00CB35BB-F36A-E640-A2CE-90DE461C344C}" destId="{86826636-0C7E-E24B-9AE2-A1E9FE228232}" srcOrd="1" destOrd="0" presId="urn:microsoft.com/office/officeart/2005/8/layout/hierarchy2"/>
    <dgm:cxn modelId="{DE828C84-08C7-074F-9BA0-7B2BBDFB24EC}" type="presParOf" srcId="{86826636-0C7E-E24B-9AE2-A1E9FE228232}" destId="{CC6CD26A-F239-1C46-9B3E-8AEE18CB207F}" srcOrd="0" destOrd="0" presId="urn:microsoft.com/office/officeart/2005/8/layout/hierarchy2"/>
    <dgm:cxn modelId="{6B6640F2-130B-4A40-8E7F-4F9854AC781B}" type="presParOf" srcId="{86826636-0C7E-E24B-9AE2-A1E9FE228232}" destId="{3B68B561-DD93-7D43-86F9-E38AB297284A}" srcOrd="1" destOrd="0" presId="urn:microsoft.com/office/officeart/2005/8/layout/hierarchy2"/>
    <dgm:cxn modelId="{6BDF4D1E-35FB-F448-AF68-0506FC164821}" type="presParOf" srcId="{3B68B561-DD93-7D43-86F9-E38AB297284A}" destId="{04E1582A-C189-D043-9F38-1B15D02DA755}" srcOrd="0" destOrd="0" presId="urn:microsoft.com/office/officeart/2005/8/layout/hierarchy2"/>
    <dgm:cxn modelId="{5BB59C49-97E1-E24D-A5DB-AFDEC66476B4}" type="presParOf" srcId="{04E1582A-C189-D043-9F38-1B15D02DA755}" destId="{1430ECA0-F45B-2446-90EA-8E3D5B2170EB}" srcOrd="0" destOrd="0" presId="urn:microsoft.com/office/officeart/2005/8/layout/hierarchy2"/>
    <dgm:cxn modelId="{9BD74A92-37BC-1B48-ADEF-7876E96E50A7}" type="presParOf" srcId="{3B68B561-DD93-7D43-86F9-E38AB297284A}" destId="{F7C20C17-05E4-D749-A373-992A97399DDD}" srcOrd="1" destOrd="0" presId="urn:microsoft.com/office/officeart/2005/8/layout/hierarchy2"/>
    <dgm:cxn modelId="{AA610C44-7240-7546-B722-738A165ADF46}" type="presParOf" srcId="{F7C20C17-05E4-D749-A373-992A97399DDD}" destId="{30C78A60-8711-2B4E-BE16-961501B2A7EA}" srcOrd="0" destOrd="0" presId="urn:microsoft.com/office/officeart/2005/8/layout/hierarchy2"/>
    <dgm:cxn modelId="{A10A4D8A-25B8-F04F-BA43-FDA437C71C07}" type="presParOf" srcId="{F7C20C17-05E4-D749-A373-992A97399DDD}" destId="{0D6C0C06-420E-034B-ABB4-BAC90A16C127}" srcOrd="1" destOrd="0" presId="urn:microsoft.com/office/officeart/2005/8/layout/hierarchy2"/>
    <dgm:cxn modelId="{7C0B3725-2691-BF42-8754-F7AF64B929F7}" type="presParOf" srcId="{3B68B561-DD93-7D43-86F9-E38AB297284A}" destId="{360FC50A-CC3C-2644-B39F-07594574DF30}" srcOrd="2" destOrd="0" presId="urn:microsoft.com/office/officeart/2005/8/layout/hierarchy2"/>
    <dgm:cxn modelId="{7061A843-9FEB-704E-9365-A9806BB489AC}" type="presParOf" srcId="{360FC50A-CC3C-2644-B39F-07594574DF30}" destId="{7E51C4B2-F5F8-E24E-A05A-B5658EA38BBE}" srcOrd="0" destOrd="0" presId="urn:microsoft.com/office/officeart/2005/8/layout/hierarchy2"/>
    <dgm:cxn modelId="{DBD7E1F7-AC48-1B4E-A3D5-6D3DBF87F259}" type="presParOf" srcId="{3B68B561-DD93-7D43-86F9-E38AB297284A}" destId="{87C4DC59-5654-AD47-976E-DA11A4137E77}" srcOrd="3" destOrd="0" presId="urn:microsoft.com/office/officeart/2005/8/layout/hierarchy2"/>
    <dgm:cxn modelId="{46E23B98-9C62-C543-85AC-EB9359CEBBAF}" type="presParOf" srcId="{87C4DC59-5654-AD47-976E-DA11A4137E77}" destId="{4AEDB188-7C9A-6241-A2DA-2B12F08F4E78}" srcOrd="0" destOrd="0" presId="urn:microsoft.com/office/officeart/2005/8/layout/hierarchy2"/>
    <dgm:cxn modelId="{E9570E4A-48D5-AE41-8F38-40311F6D62E5}" type="presParOf" srcId="{87C4DC59-5654-AD47-976E-DA11A4137E77}" destId="{78AE2EFA-EB84-6844-82A9-567AEED26E0F}" srcOrd="1" destOrd="0" presId="urn:microsoft.com/office/officeart/2005/8/layout/hierarchy2"/>
    <dgm:cxn modelId="{986B5927-46AA-774B-A5EA-F5337D9F97A4}" type="presParOf" srcId="{3B68B561-DD93-7D43-86F9-E38AB297284A}" destId="{0054029F-87EF-6449-9873-819D78E22E55}" srcOrd="4" destOrd="0" presId="urn:microsoft.com/office/officeart/2005/8/layout/hierarchy2"/>
    <dgm:cxn modelId="{1C88AA3E-E973-EF46-B94E-0788B0F23459}" type="presParOf" srcId="{0054029F-87EF-6449-9873-819D78E22E55}" destId="{80C0F511-4163-EB41-AA27-B4223CC5E310}" srcOrd="0" destOrd="0" presId="urn:microsoft.com/office/officeart/2005/8/layout/hierarchy2"/>
    <dgm:cxn modelId="{29C632C2-B253-E74F-B163-5B0710058941}" type="presParOf" srcId="{3B68B561-DD93-7D43-86F9-E38AB297284A}" destId="{0481DD1D-2C19-9F4C-BFA4-4920121C35F8}" srcOrd="5" destOrd="0" presId="urn:microsoft.com/office/officeart/2005/8/layout/hierarchy2"/>
    <dgm:cxn modelId="{6DA41112-6066-B243-8433-703665F9BF65}" type="presParOf" srcId="{0481DD1D-2C19-9F4C-BFA4-4920121C35F8}" destId="{B8BB7ECA-F28C-8748-81F6-DBE649B2DA68}" srcOrd="0" destOrd="0" presId="urn:microsoft.com/office/officeart/2005/8/layout/hierarchy2"/>
    <dgm:cxn modelId="{9070631B-0D94-1E48-8C02-974AB645CC4A}" type="presParOf" srcId="{0481DD1D-2C19-9F4C-BFA4-4920121C35F8}" destId="{212D6695-E381-B042-BDF9-068A87C871D4}" srcOrd="1" destOrd="0" presId="urn:microsoft.com/office/officeart/2005/8/layout/hierarchy2"/>
    <dgm:cxn modelId="{510C30B7-3BB8-7842-85F2-77465F867365}" type="presParOf" srcId="{00CB35BB-F36A-E640-A2CE-90DE461C344C}" destId="{E70713F8-B0E6-8B40-A9CD-F7F9DAB9408E}" srcOrd="2" destOrd="0" presId="urn:microsoft.com/office/officeart/2005/8/layout/hierarchy2"/>
    <dgm:cxn modelId="{9A008A05-0372-E248-A799-02835F91576C}" type="presParOf" srcId="{E70713F8-B0E6-8B40-A9CD-F7F9DAB9408E}" destId="{5E97FC2D-6DC3-A243-93CE-54E3195B545B}" srcOrd="0" destOrd="0" presId="urn:microsoft.com/office/officeart/2005/8/layout/hierarchy2"/>
    <dgm:cxn modelId="{2A2D145C-79BD-1C43-8AD7-E1A6FCEAAFF9}" type="presParOf" srcId="{00CB35BB-F36A-E640-A2CE-90DE461C344C}" destId="{12EA7DED-D79D-7248-9CB0-6773E4F59E58}" srcOrd="3" destOrd="0" presId="urn:microsoft.com/office/officeart/2005/8/layout/hierarchy2"/>
    <dgm:cxn modelId="{7792CA82-F9A1-A24F-9334-DD04B8CD3F6B}" type="presParOf" srcId="{12EA7DED-D79D-7248-9CB0-6773E4F59E58}" destId="{99B5C282-677C-984F-9885-744989AFA8C4}" srcOrd="0" destOrd="0" presId="urn:microsoft.com/office/officeart/2005/8/layout/hierarchy2"/>
    <dgm:cxn modelId="{A37FA4B2-EED1-2247-B4C6-4F07CFA06C4E}" type="presParOf" srcId="{12EA7DED-D79D-7248-9CB0-6773E4F59E58}" destId="{EF40C5B8-7855-FF4E-9DFA-517694E548BE}" srcOrd="1" destOrd="0" presId="urn:microsoft.com/office/officeart/2005/8/layout/hierarchy2"/>
    <dgm:cxn modelId="{F876258B-8C62-774D-93F1-1721691F77B6}" type="presParOf" srcId="{EF40C5B8-7855-FF4E-9DFA-517694E548BE}" destId="{63940490-2121-E243-8EC8-040F9313E3F0}" srcOrd="0" destOrd="0" presId="urn:microsoft.com/office/officeart/2005/8/layout/hierarchy2"/>
    <dgm:cxn modelId="{48439BCF-14CE-A745-8A43-4E50D45FC5D4}" type="presParOf" srcId="{63940490-2121-E243-8EC8-040F9313E3F0}" destId="{30DAAD0C-C1E0-2942-A081-5608B1285D27}" srcOrd="0" destOrd="0" presId="urn:microsoft.com/office/officeart/2005/8/layout/hierarchy2"/>
    <dgm:cxn modelId="{C9D11001-6085-5544-8310-A623698DD4C0}" type="presParOf" srcId="{EF40C5B8-7855-FF4E-9DFA-517694E548BE}" destId="{35A834E7-4D8D-BE48-AFC0-C82914CEB870}" srcOrd="1" destOrd="0" presId="urn:microsoft.com/office/officeart/2005/8/layout/hierarchy2"/>
    <dgm:cxn modelId="{DF89ACB4-299C-6545-BA22-655AAF0C60D4}" type="presParOf" srcId="{35A834E7-4D8D-BE48-AFC0-C82914CEB870}" destId="{BF34DFEA-43B8-394E-BB84-E91C29465C4F}" srcOrd="0" destOrd="0" presId="urn:microsoft.com/office/officeart/2005/8/layout/hierarchy2"/>
    <dgm:cxn modelId="{1ED98725-4E6E-224B-A195-544BAE52C944}" type="presParOf" srcId="{35A834E7-4D8D-BE48-AFC0-C82914CEB870}" destId="{8A5F814A-C832-1E46-B4D4-50E966A0AF94}" srcOrd="1" destOrd="0" presId="urn:microsoft.com/office/officeart/2005/8/layout/hierarchy2"/>
    <dgm:cxn modelId="{2DC4FDF8-B67F-0549-8CC2-B5F09A493576}" type="presParOf" srcId="{EF40C5B8-7855-FF4E-9DFA-517694E548BE}" destId="{AE076D48-8BF4-A54C-B8C7-0BD09C32CB30}" srcOrd="2" destOrd="0" presId="urn:microsoft.com/office/officeart/2005/8/layout/hierarchy2"/>
    <dgm:cxn modelId="{B5DC02F8-1B90-CA43-AB7D-D68194CDCF44}" type="presParOf" srcId="{AE076D48-8BF4-A54C-B8C7-0BD09C32CB30}" destId="{9A3846CC-BCCE-1945-AB6F-8D32FCBFC1E6}" srcOrd="0" destOrd="0" presId="urn:microsoft.com/office/officeart/2005/8/layout/hierarchy2"/>
    <dgm:cxn modelId="{1F7C7E17-727A-6A42-B5D7-C61289292A79}" type="presParOf" srcId="{EF40C5B8-7855-FF4E-9DFA-517694E548BE}" destId="{454DBEE7-1064-4C44-8F30-B125AA05A5BC}" srcOrd="3" destOrd="0" presId="urn:microsoft.com/office/officeart/2005/8/layout/hierarchy2"/>
    <dgm:cxn modelId="{CA0CF6A8-0B3A-0547-AA5E-FC110C472993}" type="presParOf" srcId="{454DBEE7-1064-4C44-8F30-B125AA05A5BC}" destId="{5B4D5D6D-04E1-CD4C-9FF4-51A62AA39BF3}" srcOrd="0" destOrd="0" presId="urn:microsoft.com/office/officeart/2005/8/layout/hierarchy2"/>
    <dgm:cxn modelId="{3D152B22-AD7E-064C-9E70-0651CBC55261}" type="presParOf" srcId="{454DBEE7-1064-4C44-8F30-B125AA05A5BC}" destId="{4F4DF704-6009-C24B-B51B-1084DFB036B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AD4731-0972-9244-A1AA-B122195026E1}" type="doc">
      <dgm:prSet loTypeId="urn:microsoft.com/office/officeart/2008/layout/RadialCluster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080A1-CE5F-3B4B-AF1C-8380A9BEFDE4}">
      <dgm:prSet phldrT="[Text]"/>
      <dgm:spPr/>
      <dgm:t>
        <a:bodyPr/>
        <a:lstStyle/>
        <a:p>
          <a:r>
            <a:rPr lang="en-US" dirty="0" smtClean="0"/>
            <a:t>57 </a:t>
          </a:r>
          <a:r>
            <a:rPr lang="en-US" dirty="0" err="1" smtClean="0"/>
            <a:t>Çocuk</a:t>
          </a:r>
          <a:endParaRPr lang="en-US" dirty="0"/>
        </a:p>
      </dgm:t>
    </dgm:pt>
    <dgm:pt modelId="{E874F458-3CD4-2E4B-8DC3-5E1C37D7AD85}" type="parTrans" cxnId="{962D798C-8534-4347-B001-9D619BBBF23F}">
      <dgm:prSet/>
      <dgm:spPr/>
      <dgm:t>
        <a:bodyPr/>
        <a:lstStyle/>
        <a:p>
          <a:endParaRPr lang="en-US"/>
        </a:p>
      </dgm:t>
    </dgm:pt>
    <dgm:pt modelId="{ED3EA6FB-078F-5747-AE4B-2854AF5C6291}" type="sibTrans" cxnId="{962D798C-8534-4347-B001-9D619BBBF23F}">
      <dgm:prSet/>
      <dgm:spPr/>
      <dgm:t>
        <a:bodyPr/>
        <a:lstStyle/>
        <a:p>
          <a:endParaRPr lang="en-US"/>
        </a:p>
      </dgm:t>
    </dgm:pt>
    <dgm:pt modelId="{1ED301A5-D5C9-A646-BB2E-B2FADBA4C321}">
      <dgm:prSet phldrT="[Text]"/>
      <dgm:spPr/>
      <dgm:t>
        <a:bodyPr/>
        <a:lstStyle/>
        <a:p>
          <a:r>
            <a:rPr lang="en-US" dirty="0" smtClean="0"/>
            <a:t>Non IgE İSPE</a:t>
          </a:r>
          <a:endParaRPr lang="en-US" dirty="0"/>
        </a:p>
      </dgm:t>
    </dgm:pt>
    <dgm:pt modelId="{5A761EEC-4A4B-2C4C-B18C-39ACC9B2A963}" type="parTrans" cxnId="{AED8C8B4-2560-7A42-BC38-6A452D708A02}">
      <dgm:prSet/>
      <dgm:spPr/>
      <dgm:t>
        <a:bodyPr/>
        <a:lstStyle/>
        <a:p>
          <a:endParaRPr lang="en-US"/>
        </a:p>
      </dgm:t>
    </dgm:pt>
    <dgm:pt modelId="{A7914834-111D-3344-A131-E65EE23701FF}" type="sibTrans" cxnId="{AED8C8B4-2560-7A42-BC38-6A452D708A02}">
      <dgm:prSet/>
      <dgm:spPr/>
      <dgm:t>
        <a:bodyPr/>
        <a:lstStyle/>
        <a:p>
          <a:endParaRPr lang="en-US"/>
        </a:p>
      </dgm:t>
    </dgm:pt>
    <dgm:pt modelId="{C7C93C87-761D-5E42-B159-C2587134E989}">
      <dgm:prSet phldrT="[Text]"/>
      <dgm:spPr/>
      <dgm:t>
        <a:bodyPr/>
        <a:lstStyle/>
        <a:p>
          <a:r>
            <a:rPr lang="en-US" dirty="0" smtClean="0"/>
            <a:t>18 Hasta</a:t>
          </a:r>
        </a:p>
        <a:p>
          <a:r>
            <a:rPr lang="en-US" dirty="0" err="1" smtClean="0"/>
            <a:t>Besin</a:t>
          </a:r>
          <a:r>
            <a:rPr lang="en-US" dirty="0" smtClean="0"/>
            <a:t> </a:t>
          </a:r>
          <a:r>
            <a:rPr lang="en-US" dirty="0" err="1" smtClean="0"/>
            <a:t>Yüklemesi</a:t>
          </a:r>
          <a:r>
            <a:rPr lang="en-US" dirty="0" smtClean="0"/>
            <a:t> </a:t>
          </a:r>
          <a:r>
            <a:rPr lang="en-US" dirty="0" err="1" smtClean="0"/>
            <a:t>Pozitif</a:t>
          </a:r>
          <a:endParaRPr lang="en-US" dirty="0"/>
        </a:p>
      </dgm:t>
    </dgm:pt>
    <dgm:pt modelId="{DE6FD0BE-6053-9142-8DE2-3016BAF8FA6E}" type="parTrans" cxnId="{1718E473-F57B-1348-A9F6-85ACE1EBE5B4}">
      <dgm:prSet/>
      <dgm:spPr/>
      <dgm:t>
        <a:bodyPr/>
        <a:lstStyle/>
        <a:p>
          <a:endParaRPr lang="en-US"/>
        </a:p>
      </dgm:t>
    </dgm:pt>
    <dgm:pt modelId="{D22229DF-B851-6248-82EF-8D6CE14B2558}" type="sibTrans" cxnId="{1718E473-F57B-1348-A9F6-85ACE1EBE5B4}">
      <dgm:prSet/>
      <dgm:spPr/>
      <dgm:t>
        <a:bodyPr/>
        <a:lstStyle/>
        <a:p>
          <a:endParaRPr lang="en-US"/>
        </a:p>
      </dgm:t>
    </dgm:pt>
    <dgm:pt modelId="{BA66818C-EC55-E548-B5FF-34B708615E17}">
      <dgm:prSet phldrT="[Text]"/>
      <dgm:spPr/>
      <dgm:t>
        <a:bodyPr/>
        <a:lstStyle/>
        <a:p>
          <a:r>
            <a:rPr lang="en-US" dirty="0" smtClean="0"/>
            <a:t>39 Hasta</a:t>
          </a:r>
        </a:p>
        <a:p>
          <a:r>
            <a:rPr lang="en-US" dirty="0" smtClean="0"/>
            <a:t> </a:t>
          </a:r>
          <a:r>
            <a:rPr lang="en-US" dirty="0" err="1" smtClean="0"/>
            <a:t>Besin</a:t>
          </a:r>
          <a:r>
            <a:rPr lang="en-US" dirty="0" smtClean="0"/>
            <a:t> </a:t>
          </a:r>
          <a:r>
            <a:rPr lang="en-US" dirty="0" err="1" smtClean="0"/>
            <a:t>Yüklemesi</a:t>
          </a:r>
          <a:r>
            <a:rPr lang="en-US" dirty="0" smtClean="0"/>
            <a:t> </a:t>
          </a:r>
          <a:r>
            <a:rPr lang="en-US" dirty="0" err="1" smtClean="0"/>
            <a:t>Negatif</a:t>
          </a:r>
          <a:endParaRPr lang="en-US" dirty="0"/>
        </a:p>
      </dgm:t>
    </dgm:pt>
    <dgm:pt modelId="{4698F9C6-207C-D040-ABFA-0BBE810CF820}" type="parTrans" cxnId="{827D9E41-15F8-624A-BC76-22FAAFC88497}">
      <dgm:prSet/>
      <dgm:spPr/>
      <dgm:t>
        <a:bodyPr/>
        <a:lstStyle/>
        <a:p>
          <a:endParaRPr lang="en-US"/>
        </a:p>
      </dgm:t>
    </dgm:pt>
    <dgm:pt modelId="{01AA3ADC-483A-3F44-B03D-A585A128C873}" type="sibTrans" cxnId="{827D9E41-15F8-624A-BC76-22FAAFC88497}">
      <dgm:prSet/>
      <dgm:spPr/>
      <dgm:t>
        <a:bodyPr/>
        <a:lstStyle/>
        <a:p>
          <a:endParaRPr lang="en-US"/>
        </a:p>
      </dgm:t>
    </dgm:pt>
    <dgm:pt modelId="{5951F6F8-B0A7-8F4B-B265-22B70EB245EB}" type="pres">
      <dgm:prSet presAssocID="{FBAD4731-0972-9244-A1AA-B122195026E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CA27715-FCB0-2042-B6FA-EF2C6079C05A}" type="pres">
      <dgm:prSet presAssocID="{611080A1-CE5F-3B4B-AF1C-8380A9BEFDE4}" presName="singleCycle" presStyleCnt="0"/>
      <dgm:spPr/>
    </dgm:pt>
    <dgm:pt modelId="{8E4E2B3C-EB0A-FB41-8D58-47692B3B16D2}" type="pres">
      <dgm:prSet presAssocID="{611080A1-CE5F-3B4B-AF1C-8380A9BEFDE4}" presName="singleCenter" presStyleLbl="node1" presStyleIdx="0" presStyleCnt="4" custLinFactNeighborX="-503" custLinFactNeighborY="-9858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00A360B6-5FD1-2E46-B6AD-1593DA76D0FE}" type="pres">
      <dgm:prSet presAssocID="{5A761EEC-4A4B-2C4C-B18C-39ACC9B2A963}" presName="Name56" presStyleLbl="parChTrans1D2" presStyleIdx="0" presStyleCnt="3"/>
      <dgm:spPr/>
      <dgm:t>
        <a:bodyPr/>
        <a:lstStyle/>
        <a:p>
          <a:endParaRPr lang="en-US"/>
        </a:p>
      </dgm:t>
    </dgm:pt>
    <dgm:pt modelId="{59113D60-F551-974A-8A3E-60A5222ACF0F}" type="pres">
      <dgm:prSet presAssocID="{1ED301A5-D5C9-A646-BB2E-B2FADBA4C321}" presName="text0" presStyleLbl="node1" presStyleIdx="1" presStyleCnt="4" custScaleX="269260" custScaleY="93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59581-CA28-F543-95A9-E730532D83CC}" type="pres">
      <dgm:prSet presAssocID="{DE6FD0BE-6053-9142-8DE2-3016BAF8FA6E}" presName="Name56" presStyleLbl="parChTrans1D2" presStyleIdx="1" presStyleCnt="3"/>
      <dgm:spPr/>
      <dgm:t>
        <a:bodyPr/>
        <a:lstStyle/>
        <a:p>
          <a:endParaRPr lang="en-US"/>
        </a:p>
      </dgm:t>
    </dgm:pt>
    <dgm:pt modelId="{492D40C3-D911-7644-A4AF-C1BAD13CC46A}" type="pres">
      <dgm:prSet presAssocID="{C7C93C87-761D-5E42-B159-C2587134E989}" presName="text0" presStyleLbl="node1" presStyleIdx="2" presStyleCnt="4" custScaleX="282365" custScaleY="109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97D41-19F8-1846-AAE9-2F7E1E2F1117}" type="pres">
      <dgm:prSet presAssocID="{4698F9C6-207C-D040-ABFA-0BBE810CF820}" presName="Name56" presStyleLbl="parChTrans1D2" presStyleIdx="2" presStyleCnt="3"/>
      <dgm:spPr/>
      <dgm:t>
        <a:bodyPr/>
        <a:lstStyle/>
        <a:p>
          <a:endParaRPr lang="en-US"/>
        </a:p>
      </dgm:t>
    </dgm:pt>
    <dgm:pt modelId="{4D972A7B-90BF-5145-BFDD-8A42009C8F4A}" type="pres">
      <dgm:prSet presAssocID="{BA66818C-EC55-E548-B5FF-34B708615E17}" presName="text0" presStyleLbl="node1" presStyleIdx="3" presStyleCnt="4" custScaleX="276674" custScaleY="106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2A5254-032E-2D4E-83A5-B84C9AAB2184}" type="presOf" srcId="{4698F9C6-207C-D040-ABFA-0BBE810CF820}" destId="{26B97D41-19F8-1846-AAE9-2F7E1E2F1117}" srcOrd="0" destOrd="0" presId="urn:microsoft.com/office/officeart/2008/layout/RadialCluster"/>
    <dgm:cxn modelId="{962D798C-8534-4347-B001-9D619BBBF23F}" srcId="{FBAD4731-0972-9244-A1AA-B122195026E1}" destId="{611080A1-CE5F-3B4B-AF1C-8380A9BEFDE4}" srcOrd="0" destOrd="0" parTransId="{E874F458-3CD4-2E4B-8DC3-5E1C37D7AD85}" sibTransId="{ED3EA6FB-078F-5747-AE4B-2854AF5C6291}"/>
    <dgm:cxn modelId="{1718E473-F57B-1348-A9F6-85ACE1EBE5B4}" srcId="{611080A1-CE5F-3B4B-AF1C-8380A9BEFDE4}" destId="{C7C93C87-761D-5E42-B159-C2587134E989}" srcOrd="1" destOrd="0" parTransId="{DE6FD0BE-6053-9142-8DE2-3016BAF8FA6E}" sibTransId="{D22229DF-B851-6248-82EF-8D6CE14B2558}"/>
    <dgm:cxn modelId="{5B310DA0-A4FB-7048-AC67-BA72FB368B8C}" type="presOf" srcId="{611080A1-CE5F-3B4B-AF1C-8380A9BEFDE4}" destId="{8E4E2B3C-EB0A-FB41-8D58-47692B3B16D2}" srcOrd="0" destOrd="0" presId="urn:microsoft.com/office/officeart/2008/layout/RadialCluster"/>
    <dgm:cxn modelId="{827D9E41-15F8-624A-BC76-22FAAFC88497}" srcId="{611080A1-CE5F-3B4B-AF1C-8380A9BEFDE4}" destId="{BA66818C-EC55-E548-B5FF-34B708615E17}" srcOrd="2" destOrd="0" parTransId="{4698F9C6-207C-D040-ABFA-0BBE810CF820}" sibTransId="{01AA3ADC-483A-3F44-B03D-A585A128C873}"/>
    <dgm:cxn modelId="{5F6EDCE9-B696-0947-AD2D-08604C12A98A}" type="presOf" srcId="{1ED301A5-D5C9-A646-BB2E-B2FADBA4C321}" destId="{59113D60-F551-974A-8A3E-60A5222ACF0F}" srcOrd="0" destOrd="0" presId="urn:microsoft.com/office/officeart/2008/layout/RadialCluster"/>
    <dgm:cxn modelId="{14137739-62C1-C949-B61D-8843255464B6}" type="presOf" srcId="{BA66818C-EC55-E548-B5FF-34B708615E17}" destId="{4D972A7B-90BF-5145-BFDD-8A42009C8F4A}" srcOrd="0" destOrd="0" presId="urn:microsoft.com/office/officeart/2008/layout/RadialCluster"/>
    <dgm:cxn modelId="{58D543E7-E019-F748-AFAF-B28824E32972}" type="presOf" srcId="{FBAD4731-0972-9244-A1AA-B122195026E1}" destId="{5951F6F8-B0A7-8F4B-B265-22B70EB245EB}" srcOrd="0" destOrd="0" presId="urn:microsoft.com/office/officeart/2008/layout/RadialCluster"/>
    <dgm:cxn modelId="{C2ADAA21-8EDB-A347-A223-AC5B7B7485C6}" type="presOf" srcId="{5A761EEC-4A4B-2C4C-B18C-39ACC9B2A963}" destId="{00A360B6-5FD1-2E46-B6AD-1593DA76D0FE}" srcOrd="0" destOrd="0" presId="urn:microsoft.com/office/officeart/2008/layout/RadialCluster"/>
    <dgm:cxn modelId="{83069882-1590-174D-8038-C7B1B2972F95}" type="presOf" srcId="{DE6FD0BE-6053-9142-8DE2-3016BAF8FA6E}" destId="{40559581-CA28-F543-95A9-E730532D83CC}" srcOrd="0" destOrd="0" presId="urn:microsoft.com/office/officeart/2008/layout/RadialCluster"/>
    <dgm:cxn modelId="{4F0D33CA-3398-5A4C-A5B8-4EEC82437E40}" type="presOf" srcId="{C7C93C87-761D-5E42-B159-C2587134E989}" destId="{492D40C3-D911-7644-A4AF-C1BAD13CC46A}" srcOrd="0" destOrd="0" presId="urn:microsoft.com/office/officeart/2008/layout/RadialCluster"/>
    <dgm:cxn modelId="{AED8C8B4-2560-7A42-BC38-6A452D708A02}" srcId="{611080A1-CE5F-3B4B-AF1C-8380A9BEFDE4}" destId="{1ED301A5-D5C9-A646-BB2E-B2FADBA4C321}" srcOrd="0" destOrd="0" parTransId="{5A761EEC-4A4B-2C4C-B18C-39ACC9B2A963}" sibTransId="{A7914834-111D-3344-A131-E65EE23701FF}"/>
    <dgm:cxn modelId="{B2016157-6A21-E348-A881-13FEE9F4593C}" type="presParOf" srcId="{5951F6F8-B0A7-8F4B-B265-22B70EB245EB}" destId="{5CA27715-FCB0-2042-B6FA-EF2C6079C05A}" srcOrd="0" destOrd="0" presId="urn:microsoft.com/office/officeart/2008/layout/RadialCluster"/>
    <dgm:cxn modelId="{0CE9B833-65CD-FF4D-8386-44319EF1EFBB}" type="presParOf" srcId="{5CA27715-FCB0-2042-B6FA-EF2C6079C05A}" destId="{8E4E2B3C-EB0A-FB41-8D58-47692B3B16D2}" srcOrd="0" destOrd="0" presId="urn:microsoft.com/office/officeart/2008/layout/RadialCluster"/>
    <dgm:cxn modelId="{334F8D81-01B0-D749-A448-3F25D57BBE2D}" type="presParOf" srcId="{5CA27715-FCB0-2042-B6FA-EF2C6079C05A}" destId="{00A360B6-5FD1-2E46-B6AD-1593DA76D0FE}" srcOrd="1" destOrd="0" presId="urn:microsoft.com/office/officeart/2008/layout/RadialCluster"/>
    <dgm:cxn modelId="{892FF716-A2A4-C948-94B5-90A508BC925D}" type="presParOf" srcId="{5CA27715-FCB0-2042-B6FA-EF2C6079C05A}" destId="{59113D60-F551-974A-8A3E-60A5222ACF0F}" srcOrd="2" destOrd="0" presId="urn:microsoft.com/office/officeart/2008/layout/RadialCluster"/>
    <dgm:cxn modelId="{48CC713B-1CF2-AE47-ADF2-42181BC1CE1D}" type="presParOf" srcId="{5CA27715-FCB0-2042-B6FA-EF2C6079C05A}" destId="{40559581-CA28-F543-95A9-E730532D83CC}" srcOrd="3" destOrd="0" presId="urn:microsoft.com/office/officeart/2008/layout/RadialCluster"/>
    <dgm:cxn modelId="{77DB3C0D-A16C-BB4F-9FAD-9C39DE38C5AA}" type="presParOf" srcId="{5CA27715-FCB0-2042-B6FA-EF2C6079C05A}" destId="{492D40C3-D911-7644-A4AF-C1BAD13CC46A}" srcOrd="4" destOrd="0" presId="urn:microsoft.com/office/officeart/2008/layout/RadialCluster"/>
    <dgm:cxn modelId="{AB525C51-EA52-8042-A82A-D0E7B12A602F}" type="presParOf" srcId="{5CA27715-FCB0-2042-B6FA-EF2C6079C05A}" destId="{26B97D41-19F8-1846-AAE9-2F7E1E2F1117}" srcOrd="5" destOrd="0" presId="urn:microsoft.com/office/officeart/2008/layout/RadialCluster"/>
    <dgm:cxn modelId="{0C87C025-F50E-5148-A0B4-58177D5E949F}" type="presParOf" srcId="{5CA27715-FCB0-2042-B6FA-EF2C6079C05A}" destId="{4D972A7B-90BF-5145-BFDD-8A42009C8F4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E9F4C0-443D-F54B-8963-736EE863B308}" type="doc">
      <dgm:prSet loTypeId="urn:microsoft.com/office/officeart/2005/8/layout/hierarchy2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B30606-B27F-4C4F-ABFF-253BC641C07C}">
      <dgm:prSet phldrT="[Text]"/>
      <dgm:spPr/>
      <dgm:t>
        <a:bodyPr/>
        <a:lstStyle/>
        <a:p>
          <a:r>
            <a:rPr lang="en-US" dirty="0" smtClean="0"/>
            <a:t>71 </a:t>
          </a:r>
          <a:r>
            <a:rPr lang="en-US" dirty="0" err="1" smtClean="0"/>
            <a:t>Bebek</a:t>
          </a:r>
          <a:endParaRPr lang="en-US" dirty="0"/>
        </a:p>
      </dgm:t>
    </dgm:pt>
    <dgm:pt modelId="{303C3592-BB35-F347-9E85-C94BE4BBA4A0}" type="parTrans" cxnId="{D4E4E8CF-9440-8A4F-9056-EF7AA2CA1503}">
      <dgm:prSet/>
      <dgm:spPr/>
      <dgm:t>
        <a:bodyPr/>
        <a:lstStyle/>
        <a:p>
          <a:endParaRPr lang="en-US"/>
        </a:p>
      </dgm:t>
    </dgm:pt>
    <dgm:pt modelId="{B159FFA7-74AA-CE4B-B454-9635279B728B}" type="sibTrans" cxnId="{D4E4E8CF-9440-8A4F-9056-EF7AA2CA1503}">
      <dgm:prSet/>
      <dgm:spPr/>
      <dgm:t>
        <a:bodyPr/>
        <a:lstStyle/>
        <a:p>
          <a:endParaRPr lang="en-US"/>
        </a:p>
      </dgm:t>
    </dgm:pt>
    <dgm:pt modelId="{788D409A-12AA-C841-80BC-5ECF645A1857}">
      <dgm:prSet phldrT="[Text]"/>
      <dgm:spPr/>
      <dgm:t>
        <a:bodyPr/>
        <a:lstStyle/>
        <a:p>
          <a:r>
            <a:rPr lang="en-US" dirty="0" smtClean="0"/>
            <a:t>32 </a:t>
          </a:r>
          <a:r>
            <a:rPr lang="en-US" dirty="0" err="1" smtClean="0"/>
            <a:t>Bebek</a:t>
          </a:r>
          <a:r>
            <a:rPr lang="en-US" dirty="0" smtClean="0"/>
            <a:t> </a:t>
          </a:r>
        </a:p>
        <a:p>
          <a:r>
            <a:rPr lang="en-US" dirty="0" smtClean="0"/>
            <a:t>İSPA</a:t>
          </a:r>
          <a:endParaRPr lang="en-US" dirty="0"/>
        </a:p>
      </dgm:t>
    </dgm:pt>
    <dgm:pt modelId="{E55DB102-E38E-0E44-9263-94E926DAA2A9}" type="parTrans" cxnId="{8DEF9609-8317-C34B-9A95-FC7811E7866A}">
      <dgm:prSet/>
      <dgm:spPr/>
      <dgm:t>
        <a:bodyPr/>
        <a:lstStyle/>
        <a:p>
          <a:endParaRPr lang="en-US"/>
        </a:p>
      </dgm:t>
    </dgm:pt>
    <dgm:pt modelId="{E9A4A542-C5B6-A148-8BC0-D5DA8217941C}" type="sibTrans" cxnId="{8DEF9609-8317-C34B-9A95-FC7811E7866A}">
      <dgm:prSet/>
      <dgm:spPr/>
      <dgm:t>
        <a:bodyPr/>
        <a:lstStyle/>
        <a:p>
          <a:endParaRPr lang="en-US"/>
        </a:p>
      </dgm:t>
    </dgm:pt>
    <dgm:pt modelId="{144E1651-8BD5-254A-A08D-061D4239F5EF}">
      <dgm:prSet phldrT="[Text]"/>
      <dgm:spPr/>
      <dgm:t>
        <a:bodyPr/>
        <a:lstStyle/>
        <a:p>
          <a:r>
            <a:rPr lang="sv-SE" dirty="0" smtClean="0"/>
            <a:t>24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err="1" smtClean="0"/>
            <a:t>IgE’ye</a:t>
          </a:r>
          <a:r>
            <a:rPr lang="sv-SE" dirty="0" smtClean="0"/>
            <a:t> </a:t>
          </a:r>
          <a:r>
            <a:rPr lang="sv-SE" dirty="0" err="1" smtClean="0"/>
            <a:t>Bağlı</a:t>
          </a:r>
          <a:r>
            <a:rPr lang="sv-SE" dirty="0" smtClean="0"/>
            <a:t> İSPA </a:t>
          </a:r>
          <a:endParaRPr lang="en-US" dirty="0"/>
        </a:p>
      </dgm:t>
    </dgm:pt>
    <dgm:pt modelId="{A0BEAF96-FB18-904E-9751-44574BA19B7A}" type="parTrans" cxnId="{5C0FB45C-F66C-CB40-80C1-799B61ED1BA0}">
      <dgm:prSet/>
      <dgm:spPr/>
      <dgm:t>
        <a:bodyPr/>
        <a:lstStyle/>
        <a:p>
          <a:endParaRPr lang="en-US"/>
        </a:p>
      </dgm:t>
    </dgm:pt>
    <dgm:pt modelId="{000EE797-2DE2-D745-B624-78B0DEA6A066}" type="sibTrans" cxnId="{5C0FB45C-F66C-CB40-80C1-799B61ED1BA0}">
      <dgm:prSet/>
      <dgm:spPr/>
      <dgm:t>
        <a:bodyPr/>
        <a:lstStyle/>
        <a:p>
          <a:endParaRPr lang="en-US"/>
        </a:p>
      </dgm:t>
    </dgm:pt>
    <dgm:pt modelId="{66E2289C-0DDD-964A-9114-ACB2AB013A6D}">
      <dgm:prSet phldrT="[Text]"/>
      <dgm:spPr/>
      <dgm:t>
        <a:bodyPr/>
        <a:lstStyle/>
        <a:p>
          <a:r>
            <a:rPr lang="sv-SE" dirty="0" smtClean="0"/>
            <a:t>8 </a:t>
          </a:r>
          <a:r>
            <a:rPr lang="sv-SE" dirty="0" err="1" smtClean="0"/>
            <a:t>bebek</a:t>
          </a:r>
          <a:endParaRPr lang="sv-SE" dirty="0" smtClean="0"/>
        </a:p>
        <a:p>
          <a:r>
            <a:rPr lang="sv-SE" dirty="0" smtClean="0"/>
            <a:t>Non-</a:t>
          </a:r>
          <a:r>
            <a:rPr lang="sv-SE" dirty="0" err="1" smtClean="0"/>
            <a:t>IgE’ye</a:t>
          </a:r>
          <a:r>
            <a:rPr lang="sv-SE" dirty="0" smtClean="0"/>
            <a:t> </a:t>
          </a:r>
          <a:r>
            <a:rPr lang="sv-SE" dirty="0" err="1" smtClean="0"/>
            <a:t>Bağlı</a:t>
          </a:r>
          <a:endParaRPr lang="en-US" dirty="0"/>
        </a:p>
      </dgm:t>
    </dgm:pt>
    <dgm:pt modelId="{C4E8CE82-C20B-2745-A7E6-FC5BE3B717B3}" type="parTrans" cxnId="{ADE2B954-03E5-3C4B-94E0-1FA663F3011C}">
      <dgm:prSet/>
      <dgm:spPr/>
      <dgm:t>
        <a:bodyPr/>
        <a:lstStyle/>
        <a:p>
          <a:endParaRPr lang="en-US"/>
        </a:p>
      </dgm:t>
    </dgm:pt>
    <dgm:pt modelId="{A32A4AAA-282F-9C41-BB95-9F468CF0A5C1}" type="sibTrans" cxnId="{ADE2B954-03E5-3C4B-94E0-1FA663F3011C}">
      <dgm:prSet/>
      <dgm:spPr/>
      <dgm:t>
        <a:bodyPr/>
        <a:lstStyle/>
        <a:p>
          <a:endParaRPr lang="en-US"/>
        </a:p>
      </dgm:t>
    </dgm:pt>
    <dgm:pt modelId="{FAA5B3D7-8C89-3847-85FE-4317C0C56274}">
      <dgm:prSet phldrT="[Text]"/>
      <dgm:spPr/>
      <dgm:t>
        <a:bodyPr/>
        <a:lstStyle/>
        <a:p>
          <a:r>
            <a:rPr lang="en-US" dirty="0" smtClean="0"/>
            <a:t>39 </a:t>
          </a:r>
          <a:r>
            <a:rPr lang="en-US" dirty="0" err="1" smtClean="0"/>
            <a:t>Sağlıklı</a:t>
          </a:r>
          <a:endParaRPr lang="en-US" dirty="0"/>
        </a:p>
      </dgm:t>
    </dgm:pt>
    <dgm:pt modelId="{9BD0A335-9F03-3B48-A224-366802D08B96}" type="parTrans" cxnId="{72C8BA1E-7E43-664E-862A-92E4BDACE670}">
      <dgm:prSet/>
      <dgm:spPr/>
      <dgm:t>
        <a:bodyPr/>
        <a:lstStyle/>
        <a:p>
          <a:endParaRPr lang="en-US"/>
        </a:p>
      </dgm:t>
    </dgm:pt>
    <dgm:pt modelId="{7508FB81-FF4C-E640-9F62-F0F3532E8DAD}" type="sibTrans" cxnId="{72C8BA1E-7E43-664E-862A-92E4BDACE670}">
      <dgm:prSet/>
      <dgm:spPr/>
      <dgm:t>
        <a:bodyPr/>
        <a:lstStyle/>
        <a:p>
          <a:endParaRPr lang="en-US"/>
        </a:p>
      </dgm:t>
    </dgm:pt>
    <dgm:pt modelId="{3AA65910-AEE8-C04D-9CE2-E4F3A0649C2D}" type="pres">
      <dgm:prSet presAssocID="{01E9F4C0-443D-F54B-8963-736EE863B3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280971-70BD-2C4B-95F5-E238FAD56625}" type="pres">
      <dgm:prSet presAssocID="{39B30606-B27F-4C4F-ABFF-253BC641C07C}" presName="root1" presStyleCnt="0"/>
      <dgm:spPr/>
    </dgm:pt>
    <dgm:pt modelId="{E173CA5C-8D9C-A14F-AF0C-DC0CD09DBF4B}" type="pres">
      <dgm:prSet presAssocID="{39B30606-B27F-4C4F-ABFF-253BC641C07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CB35BB-F36A-E640-A2CE-90DE461C344C}" type="pres">
      <dgm:prSet presAssocID="{39B30606-B27F-4C4F-ABFF-253BC641C07C}" presName="level2hierChild" presStyleCnt="0"/>
      <dgm:spPr/>
    </dgm:pt>
    <dgm:pt modelId="{B846561C-BAB6-1C49-93AC-874764FAA83A}" type="pres">
      <dgm:prSet presAssocID="{E55DB102-E38E-0E44-9263-94E926DAA2A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EB989BA-B177-0346-9E7C-6D73F2773A5C}" type="pres">
      <dgm:prSet presAssocID="{E55DB102-E38E-0E44-9263-94E926DAA2A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6826636-0C7E-E24B-9AE2-A1E9FE228232}" type="pres">
      <dgm:prSet presAssocID="{788D409A-12AA-C841-80BC-5ECF645A1857}" presName="root2" presStyleCnt="0"/>
      <dgm:spPr/>
    </dgm:pt>
    <dgm:pt modelId="{CC6CD26A-F239-1C46-9B3E-8AEE18CB207F}" type="pres">
      <dgm:prSet presAssocID="{788D409A-12AA-C841-80BC-5ECF645A185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8B561-DD93-7D43-86F9-E38AB297284A}" type="pres">
      <dgm:prSet presAssocID="{788D409A-12AA-C841-80BC-5ECF645A1857}" presName="level3hierChild" presStyleCnt="0"/>
      <dgm:spPr/>
    </dgm:pt>
    <dgm:pt modelId="{04E1582A-C189-D043-9F38-1B15D02DA755}" type="pres">
      <dgm:prSet presAssocID="{A0BEAF96-FB18-904E-9751-44574BA19B7A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1430ECA0-F45B-2446-90EA-8E3D5B2170EB}" type="pres">
      <dgm:prSet presAssocID="{A0BEAF96-FB18-904E-9751-44574BA19B7A}" presName="connTx" presStyleLbl="parChTrans1D3" presStyleIdx="0" presStyleCnt="2"/>
      <dgm:spPr/>
      <dgm:t>
        <a:bodyPr/>
        <a:lstStyle/>
        <a:p>
          <a:endParaRPr lang="en-US"/>
        </a:p>
      </dgm:t>
    </dgm:pt>
    <dgm:pt modelId="{F7C20C17-05E4-D749-A373-992A97399DDD}" type="pres">
      <dgm:prSet presAssocID="{144E1651-8BD5-254A-A08D-061D4239F5EF}" presName="root2" presStyleCnt="0"/>
      <dgm:spPr/>
    </dgm:pt>
    <dgm:pt modelId="{30C78A60-8711-2B4E-BE16-961501B2A7EA}" type="pres">
      <dgm:prSet presAssocID="{144E1651-8BD5-254A-A08D-061D4239F5EF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6C0C06-420E-034B-ABB4-BAC90A16C127}" type="pres">
      <dgm:prSet presAssocID="{144E1651-8BD5-254A-A08D-061D4239F5EF}" presName="level3hierChild" presStyleCnt="0"/>
      <dgm:spPr/>
    </dgm:pt>
    <dgm:pt modelId="{360FC50A-CC3C-2644-B39F-07594574DF30}" type="pres">
      <dgm:prSet presAssocID="{C4E8CE82-C20B-2745-A7E6-FC5BE3B717B3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7E51C4B2-F5F8-E24E-A05A-B5658EA38BBE}" type="pres">
      <dgm:prSet presAssocID="{C4E8CE82-C20B-2745-A7E6-FC5BE3B717B3}" presName="connTx" presStyleLbl="parChTrans1D3" presStyleIdx="1" presStyleCnt="2"/>
      <dgm:spPr/>
      <dgm:t>
        <a:bodyPr/>
        <a:lstStyle/>
        <a:p>
          <a:endParaRPr lang="en-US"/>
        </a:p>
      </dgm:t>
    </dgm:pt>
    <dgm:pt modelId="{87C4DC59-5654-AD47-976E-DA11A4137E77}" type="pres">
      <dgm:prSet presAssocID="{66E2289C-0DDD-964A-9114-ACB2AB013A6D}" presName="root2" presStyleCnt="0"/>
      <dgm:spPr/>
    </dgm:pt>
    <dgm:pt modelId="{4AEDB188-7C9A-6241-A2DA-2B12F08F4E78}" type="pres">
      <dgm:prSet presAssocID="{66E2289C-0DDD-964A-9114-ACB2AB013A6D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AE2EFA-EB84-6844-82A9-567AEED26E0F}" type="pres">
      <dgm:prSet presAssocID="{66E2289C-0DDD-964A-9114-ACB2AB013A6D}" presName="level3hierChild" presStyleCnt="0"/>
      <dgm:spPr/>
    </dgm:pt>
    <dgm:pt modelId="{E70713F8-B0E6-8B40-A9CD-F7F9DAB9408E}" type="pres">
      <dgm:prSet presAssocID="{9BD0A335-9F03-3B48-A224-366802D08B9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E97FC2D-6DC3-A243-93CE-54E3195B545B}" type="pres">
      <dgm:prSet presAssocID="{9BD0A335-9F03-3B48-A224-366802D08B9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2EA7DED-D79D-7248-9CB0-6773E4F59E58}" type="pres">
      <dgm:prSet presAssocID="{FAA5B3D7-8C89-3847-85FE-4317C0C56274}" presName="root2" presStyleCnt="0"/>
      <dgm:spPr/>
    </dgm:pt>
    <dgm:pt modelId="{99B5C282-677C-984F-9885-744989AFA8C4}" type="pres">
      <dgm:prSet presAssocID="{FAA5B3D7-8C89-3847-85FE-4317C0C5627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0C5B8-7855-FF4E-9DFA-517694E548BE}" type="pres">
      <dgm:prSet presAssocID="{FAA5B3D7-8C89-3847-85FE-4317C0C56274}" presName="level3hierChild" presStyleCnt="0"/>
      <dgm:spPr/>
    </dgm:pt>
  </dgm:ptLst>
  <dgm:cxnLst>
    <dgm:cxn modelId="{5C0FB45C-F66C-CB40-80C1-799B61ED1BA0}" srcId="{788D409A-12AA-C841-80BC-5ECF645A1857}" destId="{144E1651-8BD5-254A-A08D-061D4239F5EF}" srcOrd="0" destOrd="0" parTransId="{A0BEAF96-FB18-904E-9751-44574BA19B7A}" sibTransId="{000EE797-2DE2-D745-B624-78B0DEA6A066}"/>
    <dgm:cxn modelId="{04A0E0E6-5FC2-B64B-B013-A49428DDC35C}" type="presOf" srcId="{39B30606-B27F-4C4F-ABFF-253BC641C07C}" destId="{E173CA5C-8D9C-A14F-AF0C-DC0CD09DBF4B}" srcOrd="0" destOrd="0" presId="urn:microsoft.com/office/officeart/2005/8/layout/hierarchy2"/>
    <dgm:cxn modelId="{ADE2B954-03E5-3C4B-94E0-1FA663F3011C}" srcId="{788D409A-12AA-C841-80BC-5ECF645A1857}" destId="{66E2289C-0DDD-964A-9114-ACB2AB013A6D}" srcOrd="1" destOrd="0" parTransId="{C4E8CE82-C20B-2745-A7E6-FC5BE3B717B3}" sibTransId="{A32A4AAA-282F-9C41-BB95-9F468CF0A5C1}"/>
    <dgm:cxn modelId="{76169D3D-AB19-E548-9686-F67ED8260DF0}" type="presOf" srcId="{9BD0A335-9F03-3B48-A224-366802D08B96}" destId="{E70713F8-B0E6-8B40-A9CD-F7F9DAB9408E}" srcOrd="0" destOrd="0" presId="urn:microsoft.com/office/officeart/2005/8/layout/hierarchy2"/>
    <dgm:cxn modelId="{8DEF9609-8317-C34B-9A95-FC7811E7866A}" srcId="{39B30606-B27F-4C4F-ABFF-253BC641C07C}" destId="{788D409A-12AA-C841-80BC-5ECF645A1857}" srcOrd="0" destOrd="0" parTransId="{E55DB102-E38E-0E44-9263-94E926DAA2A9}" sibTransId="{E9A4A542-C5B6-A148-8BC0-D5DA8217941C}"/>
    <dgm:cxn modelId="{0BAC9EF4-2D91-E341-86FB-93F630CF4DD5}" type="presOf" srcId="{A0BEAF96-FB18-904E-9751-44574BA19B7A}" destId="{1430ECA0-F45B-2446-90EA-8E3D5B2170EB}" srcOrd="1" destOrd="0" presId="urn:microsoft.com/office/officeart/2005/8/layout/hierarchy2"/>
    <dgm:cxn modelId="{D4F727F0-883B-4940-9DC2-CD71E1496DAF}" type="presOf" srcId="{E55DB102-E38E-0E44-9263-94E926DAA2A9}" destId="{1EB989BA-B177-0346-9E7C-6D73F2773A5C}" srcOrd="1" destOrd="0" presId="urn:microsoft.com/office/officeart/2005/8/layout/hierarchy2"/>
    <dgm:cxn modelId="{17468666-CDB7-E441-8C3A-D7B74C7A40C7}" type="presOf" srcId="{FAA5B3D7-8C89-3847-85FE-4317C0C56274}" destId="{99B5C282-677C-984F-9885-744989AFA8C4}" srcOrd="0" destOrd="0" presId="urn:microsoft.com/office/officeart/2005/8/layout/hierarchy2"/>
    <dgm:cxn modelId="{72C8BA1E-7E43-664E-862A-92E4BDACE670}" srcId="{39B30606-B27F-4C4F-ABFF-253BC641C07C}" destId="{FAA5B3D7-8C89-3847-85FE-4317C0C56274}" srcOrd="1" destOrd="0" parTransId="{9BD0A335-9F03-3B48-A224-366802D08B96}" sibTransId="{7508FB81-FF4C-E640-9F62-F0F3532E8DAD}"/>
    <dgm:cxn modelId="{1B820A7A-D3CA-2743-AE71-FA45E6A19BF7}" type="presOf" srcId="{144E1651-8BD5-254A-A08D-061D4239F5EF}" destId="{30C78A60-8711-2B4E-BE16-961501B2A7EA}" srcOrd="0" destOrd="0" presId="urn:microsoft.com/office/officeart/2005/8/layout/hierarchy2"/>
    <dgm:cxn modelId="{74592947-CCAD-1B44-95BF-F203C6EF6CB3}" type="presOf" srcId="{01E9F4C0-443D-F54B-8963-736EE863B308}" destId="{3AA65910-AEE8-C04D-9CE2-E4F3A0649C2D}" srcOrd="0" destOrd="0" presId="urn:microsoft.com/office/officeart/2005/8/layout/hierarchy2"/>
    <dgm:cxn modelId="{E59F3CB0-9103-F444-90EC-1A31CF2EC6AB}" type="presOf" srcId="{A0BEAF96-FB18-904E-9751-44574BA19B7A}" destId="{04E1582A-C189-D043-9F38-1B15D02DA755}" srcOrd="0" destOrd="0" presId="urn:microsoft.com/office/officeart/2005/8/layout/hierarchy2"/>
    <dgm:cxn modelId="{A9EC6F89-D729-964F-8676-EA0C097EF3DB}" type="presOf" srcId="{788D409A-12AA-C841-80BC-5ECF645A1857}" destId="{CC6CD26A-F239-1C46-9B3E-8AEE18CB207F}" srcOrd="0" destOrd="0" presId="urn:microsoft.com/office/officeart/2005/8/layout/hierarchy2"/>
    <dgm:cxn modelId="{5C95804E-5CCD-784A-A2C6-3DA222E24051}" type="presOf" srcId="{C4E8CE82-C20B-2745-A7E6-FC5BE3B717B3}" destId="{360FC50A-CC3C-2644-B39F-07594574DF30}" srcOrd="0" destOrd="0" presId="urn:microsoft.com/office/officeart/2005/8/layout/hierarchy2"/>
    <dgm:cxn modelId="{90EE9536-2498-0549-B9A5-AFF31B8FE0F0}" type="presOf" srcId="{C4E8CE82-C20B-2745-A7E6-FC5BE3B717B3}" destId="{7E51C4B2-F5F8-E24E-A05A-B5658EA38BBE}" srcOrd="1" destOrd="0" presId="urn:microsoft.com/office/officeart/2005/8/layout/hierarchy2"/>
    <dgm:cxn modelId="{104E1AC8-1E3E-EB41-9D66-4FA7FF4E681C}" type="presOf" srcId="{E55DB102-E38E-0E44-9263-94E926DAA2A9}" destId="{B846561C-BAB6-1C49-93AC-874764FAA83A}" srcOrd="0" destOrd="0" presId="urn:microsoft.com/office/officeart/2005/8/layout/hierarchy2"/>
    <dgm:cxn modelId="{D4E4E8CF-9440-8A4F-9056-EF7AA2CA1503}" srcId="{01E9F4C0-443D-F54B-8963-736EE863B308}" destId="{39B30606-B27F-4C4F-ABFF-253BC641C07C}" srcOrd="0" destOrd="0" parTransId="{303C3592-BB35-F347-9E85-C94BE4BBA4A0}" sibTransId="{B159FFA7-74AA-CE4B-B454-9635279B728B}"/>
    <dgm:cxn modelId="{20AEB603-4268-2F43-B877-28C72BA7BB45}" type="presOf" srcId="{9BD0A335-9F03-3B48-A224-366802D08B96}" destId="{5E97FC2D-6DC3-A243-93CE-54E3195B545B}" srcOrd="1" destOrd="0" presId="urn:microsoft.com/office/officeart/2005/8/layout/hierarchy2"/>
    <dgm:cxn modelId="{3D188B6E-3C8F-E642-A806-D9650C9FA11D}" type="presOf" srcId="{66E2289C-0DDD-964A-9114-ACB2AB013A6D}" destId="{4AEDB188-7C9A-6241-A2DA-2B12F08F4E78}" srcOrd="0" destOrd="0" presId="urn:microsoft.com/office/officeart/2005/8/layout/hierarchy2"/>
    <dgm:cxn modelId="{51103B08-6C1B-574B-AE7C-C7347847220B}" type="presParOf" srcId="{3AA65910-AEE8-C04D-9CE2-E4F3A0649C2D}" destId="{33280971-70BD-2C4B-95F5-E238FAD56625}" srcOrd="0" destOrd="0" presId="urn:microsoft.com/office/officeart/2005/8/layout/hierarchy2"/>
    <dgm:cxn modelId="{CDD3DA48-BFBE-1A4D-B3CE-0AB891006E68}" type="presParOf" srcId="{33280971-70BD-2C4B-95F5-E238FAD56625}" destId="{E173CA5C-8D9C-A14F-AF0C-DC0CD09DBF4B}" srcOrd="0" destOrd="0" presId="urn:microsoft.com/office/officeart/2005/8/layout/hierarchy2"/>
    <dgm:cxn modelId="{4AE9C03C-E62A-5E41-993C-D341BA419ECE}" type="presParOf" srcId="{33280971-70BD-2C4B-95F5-E238FAD56625}" destId="{00CB35BB-F36A-E640-A2CE-90DE461C344C}" srcOrd="1" destOrd="0" presId="urn:microsoft.com/office/officeart/2005/8/layout/hierarchy2"/>
    <dgm:cxn modelId="{0DF823A3-2DFE-0348-AADD-AD6BB715893A}" type="presParOf" srcId="{00CB35BB-F36A-E640-A2CE-90DE461C344C}" destId="{B846561C-BAB6-1C49-93AC-874764FAA83A}" srcOrd="0" destOrd="0" presId="urn:microsoft.com/office/officeart/2005/8/layout/hierarchy2"/>
    <dgm:cxn modelId="{008031C5-C704-F14F-BC0B-562BEE0C66A2}" type="presParOf" srcId="{B846561C-BAB6-1C49-93AC-874764FAA83A}" destId="{1EB989BA-B177-0346-9E7C-6D73F2773A5C}" srcOrd="0" destOrd="0" presId="urn:microsoft.com/office/officeart/2005/8/layout/hierarchy2"/>
    <dgm:cxn modelId="{36252E6F-7348-6642-9822-E13C600B5561}" type="presParOf" srcId="{00CB35BB-F36A-E640-A2CE-90DE461C344C}" destId="{86826636-0C7E-E24B-9AE2-A1E9FE228232}" srcOrd="1" destOrd="0" presId="urn:microsoft.com/office/officeart/2005/8/layout/hierarchy2"/>
    <dgm:cxn modelId="{A29571AF-86F6-0746-B5B1-1249EC6C808A}" type="presParOf" srcId="{86826636-0C7E-E24B-9AE2-A1E9FE228232}" destId="{CC6CD26A-F239-1C46-9B3E-8AEE18CB207F}" srcOrd="0" destOrd="0" presId="urn:microsoft.com/office/officeart/2005/8/layout/hierarchy2"/>
    <dgm:cxn modelId="{8AFEBC8B-9688-834D-AF21-76D5C105D3BB}" type="presParOf" srcId="{86826636-0C7E-E24B-9AE2-A1E9FE228232}" destId="{3B68B561-DD93-7D43-86F9-E38AB297284A}" srcOrd="1" destOrd="0" presId="urn:microsoft.com/office/officeart/2005/8/layout/hierarchy2"/>
    <dgm:cxn modelId="{82B2E3A8-5919-0246-B8ED-74473CB79593}" type="presParOf" srcId="{3B68B561-DD93-7D43-86F9-E38AB297284A}" destId="{04E1582A-C189-D043-9F38-1B15D02DA755}" srcOrd="0" destOrd="0" presId="urn:microsoft.com/office/officeart/2005/8/layout/hierarchy2"/>
    <dgm:cxn modelId="{2B6FDDF1-2D61-B14E-A08C-99B450AEECBE}" type="presParOf" srcId="{04E1582A-C189-D043-9F38-1B15D02DA755}" destId="{1430ECA0-F45B-2446-90EA-8E3D5B2170EB}" srcOrd="0" destOrd="0" presId="urn:microsoft.com/office/officeart/2005/8/layout/hierarchy2"/>
    <dgm:cxn modelId="{D97BADF5-52B5-7B46-8007-1CD922A2DE7E}" type="presParOf" srcId="{3B68B561-DD93-7D43-86F9-E38AB297284A}" destId="{F7C20C17-05E4-D749-A373-992A97399DDD}" srcOrd="1" destOrd="0" presId="urn:microsoft.com/office/officeart/2005/8/layout/hierarchy2"/>
    <dgm:cxn modelId="{301286B8-05E7-2448-A020-D3AA63301BAE}" type="presParOf" srcId="{F7C20C17-05E4-D749-A373-992A97399DDD}" destId="{30C78A60-8711-2B4E-BE16-961501B2A7EA}" srcOrd="0" destOrd="0" presId="urn:microsoft.com/office/officeart/2005/8/layout/hierarchy2"/>
    <dgm:cxn modelId="{59F1E60B-992E-184D-A2F0-40C0E1F84151}" type="presParOf" srcId="{F7C20C17-05E4-D749-A373-992A97399DDD}" destId="{0D6C0C06-420E-034B-ABB4-BAC90A16C127}" srcOrd="1" destOrd="0" presId="urn:microsoft.com/office/officeart/2005/8/layout/hierarchy2"/>
    <dgm:cxn modelId="{B42A30AC-A84A-DE4F-A45C-99E2F2DD1BCB}" type="presParOf" srcId="{3B68B561-DD93-7D43-86F9-E38AB297284A}" destId="{360FC50A-CC3C-2644-B39F-07594574DF30}" srcOrd="2" destOrd="0" presId="urn:microsoft.com/office/officeart/2005/8/layout/hierarchy2"/>
    <dgm:cxn modelId="{7AABE80C-2403-CA4C-91A4-4A40E5D75F20}" type="presParOf" srcId="{360FC50A-CC3C-2644-B39F-07594574DF30}" destId="{7E51C4B2-F5F8-E24E-A05A-B5658EA38BBE}" srcOrd="0" destOrd="0" presId="urn:microsoft.com/office/officeart/2005/8/layout/hierarchy2"/>
    <dgm:cxn modelId="{CC5813C0-DB33-A445-9C85-0058A75C5366}" type="presParOf" srcId="{3B68B561-DD93-7D43-86F9-E38AB297284A}" destId="{87C4DC59-5654-AD47-976E-DA11A4137E77}" srcOrd="3" destOrd="0" presId="urn:microsoft.com/office/officeart/2005/8/layout/hierarchy2"/>
    <dgm:cxn modelId="{C796EEED-721D-F14A-BC45-00B2A4B45876}" type="presParOf" srcId="{87C4DC59-5654-AD47-976E-DA11A4137E77}" destId="{4AEDB188-7C9A-6241-A2DA-2B12F08F4E78}" srcOrd="0" destOrd="0" presId="urn:microsoft.com/office/officeart/2005/8/layout/hierarchy2"/>
    <dgm:cxn modelId="{91395007-8360-E548-BB0C-61B9FECC78AC}" type="presParOf" srcId="{87C4DC59-5654-AD47-976E-DA11A4137E77}" destId="{78AE2EFA-EB84-6844-82A9-567AEED26E0F}" srcOrd="1" destOrd="0" presId="urn:microsoft.com/office/officeart/2005/8/layout/hierarchy2"/>
    <dgm:cxn modelId="{DD5ADF9F-CEBB-464B-BEAC-F0E41AD3CFFA}" type="presParOf" srcId="{00CB35BB-F36A-E640-A2CE-90DE461C344C}" destId="{E70713F8-B0E6-8B40-A9CD-F7F9DAB9408E}" srcOrd="2" destOrd="0" presId="urn:microsoft.com/office/officeart/2005/8/layout/hierarchy2"/>
    <dgm:cxn modelId="{3FC5A4FB-99A4-1448-A1E1-8BE440D31240}" type="presParOf" srcId="{E70713F8-B0E6-8B40-A9CD-F7F9DAB9408E}" destId="{5E97FC2D-6DC3-A243-93CE-54E3195B545B}" srcOrd="0" destOrd="0" presId="urn:microsoft.com/office/officeart/2005/8/layout/hierarchy2"/>
    <dgm:cxn modelId="{FF0D707A-D84A-6D4E-A529-4E50FDB70FD3}" type="presParOf" srcId="{00CB35BB-F36A-E640-A2CE-90DE461C344C}" destId="{12EA7DED-D79D-7248-9CB0-6773E4F59E58}" srcOrd="3" destOrd="0" presId="urn:microsoft.com/office/officeart/2005/8/layout/hierarchy2"/>
    <dgm:cxn modelId="{3E453CDD-ACE3-D049-98DD-F4588978BF64}" type="presParOf" srcId="{12EA7DED-D79D-7248-9CB0-6773E4F59E58}" destId="{99B5C282-677C-984F-9885-744989AFA8C4}" srcOrd="0" destOrd="0" presId="urn:microsoft.com/office/officeart/2005/8/layout/hierarchy2"/>
    <dgm:cxn modelId="{D63E52E7-2EBD-FE4A-B122-1A823EBB3365}" type="presParOf" srcId="{12EA7DED-D79D-7248-9CB0-6773E4F59E58}" destId="{EF40C5B8-7855-FF4E-9DFA-517694E548B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27C9AD-6B54-8C43-8ADC-8ACAD7FCD1B8}" type="doc">
      <dgm:prSet loTypeId="urn:microsoft.com/office/officeart/2005/8/layout/radial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404EEE-55B8-3244-AC16-30B36E22A217}">
      <dgm:prSet phldrT="[Text]"/>
      <dgm:spPr/>
      <dgm:t>
        <a:bodyPr/>
        <a:lstStyle/>
        <a:p>
          <a:r>
            <a:rPr lang="en-US" dirty="0" err="1" smtClean="0"/>
            <a:t>Dışkıda</a:t>
          </a:r>
          <a:r>
            <a:rPr lang="en-US" dirty="0" smtClean="0"/>
            <a:t> </a:t>
          </a:r>
          <a:r>
            <a:rPr lang="en-US" dirty="0" err="1" smtClean="0"/>
            <a:t>Kalprotektin</a:t>
          </a:r>
          <a:r>
            <a:rPr lang="en-US" dirty="0" smtClean="0"/>
            <a:t> </a:t>
          </a:r>
          <a:r>
            <a:rPr lang="en-US" dirty="0" err="1" smtClean="0"/>
            <a:t>Artışı</a:t>
          </a:r>
          <a:endParaRPr lang="en-US" dirty="0"/>
        </a:p>
      </dgm:t>
    </dgm:pt>
    <dgm:pt modelId="{0D2D3318-D8CE-0F46-8EA1-22A2C91C8638}" type="parTrans" cxnId="{E879854A-CB9D-AF41-8E0E-41FB61E1EA83}">
      <dgm:prSet/>
      <dgm:spPr/>
      <dgm:t>
        <a:bodyPr/>
        <a:lstStyle/>
        <a:p>
          <a:endParaRPr lang="en-US"/>
        </a:p>
      </dgm:t>
    </dgm:pt>
    <dgm:pt modelId="{C1822A36-0C9B-0941-A4E4-61C5AB6E66A3}" type="sibTrans" cxnId="{E879854A-CB9D-AF41-8E0E-41FB61E1EA83}">
      <dgm:prSet/>
      <dgm:spPr/>
      <dgm:t>
        <a:bodyPr/>
        <a:lstStyle/>
        <a:p>
          <a:endParaRPr lang="en-US"/>
        </a:p>
      </dgm:t>
    </dgm:pt>
    <dgm:pt modelId="{149A5679-DDB4-FB45-8D4D-1AF4B6C6AC4F}">
      <dgm:prSet phldrT="[Text]" custT="1"/>
      <dgm:spPr/>
      <dgm:t>
        <a:bodyPr/>
        <a:lstStyle/>
        <a:p>
          <a:r>
            <a:rPr lang="en-US" sz="1200" dirty="0" err="1" smtClean="0"/>
            <a:t>Doğrulanmayan</a:t>
          </a:r>
          <a:r>
            <a:rPr lang="en-US" sz="1200" dirty="0" smtClean="0"/>
            <a:t> </a:t>
          </a:r>
          <a:r>
            <a:rPr lang="en-US" sz="1200" dirty="0" err="1" smtClean="0"/>
            <a:t>nedenler</a:t>
          </a:r>
          <a:endParaRPr lang="en-US" sz="1200" dirty="0"/>
        </a:p>
      </dgm:t>
    </dgm:pt>
    <dgm:pt modelId="{3AD5F634-D80D-D744-AC93-60B13C093968}" type="parTrans" cxnId="{4CE33979-4C7D-B143-8633-EC8A91FAD7DE}">
      <dgm:prSet/>
      <dgm:spPr/>
      <dgm:t>
        <a:bodyPr/>
        <a:lstStyle/>
        <a:p>
          <a:endParaRPr lang="en-US"/>
        </a:p>
      </dgm:t>
    </dgm:pt>
    <dgm:pt modelId="{32F7ABE7-2AB4-624E-96F3-F0AFFE488162}" type="sibTrans" cxnId="{4CE33979-4C7D-B143-8633-EC8A91FAD7DE}">
      <dgm:prSet/>
      <dgm:spPr/>
      <dgm:t>
        <a:bodyPr/>
        <a:lstStyle/>
        <a:p>
          <a:endParaRPr lang="en-US"/>
        </a:p>
      </dgm:t>
    </dgm:pt>
    <dgm:pt modelId="{39D18061-4405-EF47-A852-4E4BF59FA0D4}">
      <dgm:prSet phldrT="[Text]" custT="1"/>
      <dgm:spPr/>
      <dgm:t>
        <a:bodyPr/>
        <a:lstStyle/>
        <a:p>
          <a:r>
            <a:rPr lang="en-US" sz="1400" dirty="0" err="1" smtClean="0"/>
            <a:t>İmmun</a:t>
          </a:r>
          <a:r>
            <a:rPr lang="en-US" sz="1400" dirty="0" smtClean="0"/>
            <a:t> </a:t>
          </a:r>
          <a:r>
            <a:rPr lang="en-US" sz="1400" dirty="0" err="1" smtClean="0"/>
            <a:t>Sistem</a:t>
          </a:r>
          <a:endParaRPr lang="en-US" sz="1400" dirty="0"/>
        </a:p>
      </dgm:t>
    </dgm:pt>
    <dgm:pt modelId="{65E7FEC4-DDA4-BB4A-9EB4-BA43D6B18469}" type="parTrans" cxnId="{B955C942-FB35-9042-A9DB-C8D8C32A2955}">
      <dgm:prSet/>
      <dgm:spPr/>
      <dgm:t>
        <a:bodyPr/>
        <a:lstStyle/>
        <a:p>
          <a:endParaRPr lang="en-US"/>
        </a:p>
      </dgm:t>
    </dgm:pt>
    <dgm:pt modelId="{D0E53076-0F13-FA46-839E-5CF2D1320188}" type="sibTrans" cxnId="{B955C942-FB35-9042-A9DB-C8D8C32A2955}">
      <dgm:prSet/>
      <dgm:spPr/>
      <dgm:t>
        <a:bodyPr/>
        <a:lstStyle/>
        <a:p>
          <a:endParaRPr lang="en-US"/>
        </a:p>
      </dgm:t>
    </dgm:pt>
    <dgm:pt modelId="{BAA7D0AB-AEF6-A845-A2C5-BB7F36FCEB18}">
      <dgm:prSet phldrT="[Text]"/>
      <dgm:spPr/>
      <dgm:t>
        <a:bodyPr/>
        <a:lstStyle/>
        <a:p>
          <a:r>
            <a:rPr lang="en-US" dirty="0" err="1" smtClean="0"/>
            <a:t>Bakteriyel</a:t>
          </a:r>
          <a:r>
            <a:rPr lang="en-US" dirty="0" smtClean="0"/>
            <a:t>/Fungal </a:t>
          </a:r>
          <a:r>
            <a:rPr lang="en-US" dirty="0" err="1" smtClean="0"/>
            <a:t>enfeksiyon</a:t>
          </a:r>
          <a:endParaRPr lang="en-US" dirty="0"/>
        </a:p>
      </dgm:t>
    </dgm:pt>
    <dgm:pt modelId="{20EBBE75-20B3-DA4A-9E99-C33C90F115E3}" type="parTrans" cxnId="{A0CF282A-D024-C542-A08B-BAC4641725CD}">
      <dgm:prSet/>
      <dgm:spPr/>
      <dgm:t>
        <a:bodyPr/>
        <a:lstStyle/>
        <a:p>
          <a:endParaRPr lang="en-US"/>
        </a:p>
      </dgm:t>
    </dgm:pt>
    <dgm:pt modelId="{A274B099-512F-2C4A-BD13-93DFA1ADB33A}" type="sibTrans" cxnId="{A0CF282A-D024-C542-A08B-BAC4641725CD}">
      <dgm:prSet/>
      <dgm:spPr/>
      <dgm:t>
        <a:bodyPr/>
        <a:lstStyle/>
        <a:p>
          <a:endParaRPr lang="en-US"/>
        </a:p>
      </dgm:t>
    </dgm:pt>
    <dgm:pt modelId="{4FDF98A7-326B-374C-B2E1-A18A22B13118}">
      <dgm:prSet phldrT="[Text]"/>
      <dgm:spPr/>
      <dgm:t>
        <a:bodyPr/>
        <a:lstStyle/>
        <a:p>
          <a:r>
            <a:rPr lang="en-US" dirty="0" err="1" smtClean="0"/>
            <a:t>Bilinmeyen</a:t>
          </a:r>
          <a:r>
            <a:rPr lang="en-US" dirty="0" smtClean="0"/>
            <a:t> </a:t>
          </a:r>
          <a:r>
            <a:rPr lang="en-US" dirty="0" err="1" smtClean="0"/>
            <a:t>Nedenler</a:t>
          </a:r>
          <a:endParaRPr lang="en-US" dirty="0"/>
        </a:p>
      </dgm:t>
    </dgm:pt>
    <dgm:pt modelId="{807D8F13-EE44-764B-96B1-CA8FB5584251}" type="parTrans" cxnId="{AC298A79-D1D6-FF40-B2F0-29A8DC04A0CF}">
      <dgm:prSet/>
      <dgm:spPr/>
      <dgm:t>
        <a:bodyPr/>
        <a:lstStyle/>
        <a:p>
          <a:endParaRPr lang="en-US"/>
        </a:p>
      </dgm:t>
    </dgm:pt>
    <dgm:pt modelId="{DF6FE6ED-0B63-F94A-B911-7FAC1F0602CA}" type="sibTrans" cxnId="{AC298A79-D1D6-FF40-B2F0-29A8DC04A0CF}">
      <dgm:prSet/>
      <dgm:spPr/>
      <dgm:t>
        <a:bodyPr/>
        <a:lstStyle/>
        <a:p>
          <a:endParaRPr lang="en-US"/>
        </a:p>
      </dgm:t>
    </dgm:pt>
    <dgm:pt modelId="{14C53FE8-0DCA-F741-8944-6829DC9BDFC9}">
      <dgm:prSet phldrT="[Text]" custT="1"/>
      <dgm:spPr/>
      <dgm:t>
        <a:bodyPr/>
        <a:lstStyle/>
        <a:p>
          <a:r>
            <a:rPr lang="en-US" sz="1200" dirty="0" smtClean="0"/>
            <a:t>GIS </a:t>
          </a:r>
          <a:r>
            <a:rPr lang="en-US" sz="1200" dirty="0" err="1" smtClean="0"/>
            <a:t>gelişimi</a:t>
          </a:r>
          <a:endParaRPr lang="en-US" sz="1200" dirty="0"/>
        </a:p>
      </dgm:t>
    </dgm:pt>
    <dgm:pt modelId="{E7F0BA71-5052-BA43-8ADB-8FCC9F18BFFE}" type="parTrans" cxnId="{D0954644-51A2-1342-A87A-BB329B47C1E0}">
      <dgm:prSet/>
      <dgm:spPr/>
      <dgm:t>
        <a:bodyPr/>
        <a:lstStyle/>
        <a:p>
          <a:endParaRPr lang="en-US"/>
        </a:p>
      </dgm:t>
    </dgm:pt>
    <dgm:pt modelId="{19D48CDB-0F43-204A-BC0E-AE657B288282}" type="sibTrans" cxnId="{D0954644-51A2-1342-A87A-BB329B47C1E0}">
      <dgm:prSet/>
      <dgm:spPr/>
      <dgm:t>
        <a:bodyPr/>
        <a:lstStyle/>
        <a:p>
          <a:endParaRPr lang="en-US"/>
        </a:p>
      </dgm:t>
    </dgm:pt>
    <dgm:pt modelId="{85197D2F-60B6-2B42-B11B-29D2FBB07B2D}">
      <dgm:prSet phldrT="[Text]" custT="1"/>
      <dgm:spPr/>
      <dgm:t>
        <a:bodyPr/>
        <a:lstStyle/>
        <a:p>
          <a:r>
            <a:rPr lang="en-US" sz="1200" dirty="0" err="1" smtClean="0"/>
            <a:t>Lokal</a:t>
          </a:r>
          <a:r>
            <a:rPr lang="en-US" sz="1200" dirty="0" smtClean="0"/>
            <a:t> </a:t>
          </a:r>
          <a:r>
            <a:rPr lang="en-US" sz="1200" dirty="0" err="1" smtClean="0"/>
            <a:t>İnflamasyon</a:t>
          </a:r>
          <a:endParaRPr lang="en-US" sz="1200" dirty="0"/>
        </a:p>
      </dgm:t>
    </dgm:pt>
    <dgm:pt modelId="{162B0310-AB45-1847-B710-3440747E4B3F}" type="parTrans" cxnId="{4F01B0AA-35B8-2947-B8F4-98668AF66B1E}">
      <dgm:prSet/>
      <dgm:spPr/>
      <dgm:t>
        <a:bodyPr/>
        <a:lstStyle/>
        <a:p>
          <a:endParaRPr lang="en-US"/>
        </a:p>
      </dgm:t>
    </dgm:pt>
    <dgm:pt modelId="{C792CE07-B756-0043-8F8C-2400E982CAA3}" type="sibTrans" cxnId="{4F01B0AA-35B8-2947-B8F4-98668AF66B1E}">
      <dgm:prSet/>
      <dgm:spPr/>
      <dgm:t>
        <a:bodyPr/>
        <a:lstStyle/>
        <a:p>
          <a:endParaRPr lang="en-US"/>
        </a:p>
      </dgm:t>
    </dgm:pt>
    <dgm:pt modelId="{83A57A14-9A7C-A047-AFBA-C8DD095A08C2}" type="pres">
      <dgm:prSet presAssocID="{6427C9AD-6B54-8C43-8ADC-8ACAD7FCD1B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E354C7-6096-F04C-AFF7-1E20DD8910EC}" type="pres">
      <dgm:prSet presAssocID="{6427C9AD-6B54-8C43-8ADC-8ACAD7FCD1B8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439F9247-17A2-DD40-8637-3C72C3DE3697}" type="pres">
      <dgm:prSet presAssocID="{CD404EEE-55B8-3244-AC16-30B36E22A217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CD6EDD0F-BE6A-524D-8C9E-50369111DA63}" type="pres">
      <dgm:prSet presAssocID="{149A5679-DDB4-FB45-8D4D-1AF4B6C6AC4F}" presName="node" presStyleLbl="vennNode1" presStyleIdx="1" presStyleCnt="7" custScaleX="1404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3AA00-8EA1-7E4D-81AB-38F314275BFC}" type="pres">
      <dgm:prSet presAssocID="{39D18061-4405-EF47-A852-4E4BF59FA0D4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DF1FA-95EC-6143-A21D-0921D8990621}" type="pres">
      <dgm:prSet presAssocID="{BAA7D0AB-AEF6-A845-A2C5-BB7F36FCEB18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844AE-DE0F-6741-AB2F-F291BCD7BB26}" type="pres">
      <dgm:prSet presAssocID="{4FDF98A7-326B-374C-B2E1-A18A22B13118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32CBB-9CA7-E343-8360-F71DD49FB376}" type="pres">
      <dgm:prSet presAssocID="{14C53FE8-0DCA-F741-8944-6829DC9BDFC9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54E00-93B5-A04E-BE70-63384900757D}" type="pres">
      <dgm:prSet presAssocID="{85197D2F-60B6-2B42-B11B-29D2FBB07B2D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954644-51A2-1342-A87A-BB329B47C1E0}" srcId="{CD404EEE-55B8-3244-AC16-30B36E22A217}" destId="{14C53FE8-0DCA-F741-8944-6829DC9BDFC9}" srcOrd="4" destOrd="0" parTransId="{E7F0BA71-5052-BA43-8ADB-8FCC9F18BFFE}" sibTransId="{19D48CDB-0F43-204A-BC0E-AE657B288282}"/>
    <dgm:cxn modelId="{92DB5496-223C-0D4D-B170-E5249AC3D9D6}" type="presOf" srcId="{39D18061-4405-EF47-A852-4E4BF59FA0D4}" destId="{D793AA00-8EA1-7E4D-81AB-38F314275BFC}" srcOrd="0" destOrd="0" presId="urn:microsoft.com/office/officeart/2005/8/layout/radial3"/>
    <dgm:cxn modelId="{77B0BC71-CE9F-6A4F-BF15-D608072B5FD3}" type="presOf" srcId="{4FDF98A7-326B-374C-B2E1-A18A22B13118}" destId="{A66844AE-DE0F-6741-AB2F-F291BCD7BB26}" srcOrd="0" destOrd="0" presId="urn:microsoft.com/office/officeart/2005/8/layout/radial3"/>
    <dgm:cxn modelId="{AC298A79-D1D6-FF40-B2F0-29A8DC04A0CF}" srcId="{CD404EEE-55B8-3244-AC16-30B36E22A217}" destId="{4FDF98A7-326B-374C-B2E1-A18A22B13118}" srcOrd="3" destOrd="0" parTransId="{807D8F13-EE44-764B-96B1-CA8FB5584251}" sibTransId="{DF6FE6ED-0B63-F94A-B911-7FAC1F0602CA}"/>
    <dgm:cxn modelId="{A0CF282A-D024-C542-A08B-BAC4641725CD}" srcId="{CD404EEE-55B8-3244-AC16-30B36E22A217}" destId="{BAA7D0AB-AEF6-A845-A2C5-BB7F36FCEB18}" srcOrd="2" destOrd="0" parTransId="{20EBBE75-20B3-DA4A-9E99-C33C90F115E3}" sibTransId="{A274B099-512F-2C4A-BD13-93DFA1ADB33A}"/>
    <dgm:cxn modelId="{4CE33979-4C7D-B143-8633-EC8A91FAD7DE}" srcId="{CD404EEE-55B8-3244-AC16-30B36E22A217}" destId="{149A5679-DDB4-FB45-8D4D-1AF4B6C6AC4F}" srcOrd="0" destOrd="0" parTransId="{3AD5F634-D80D-D744-AC93-60B13C093968}" sibTransId="{32F7ABE7-2AB4-624E-96F3-F0AFFE488162}"/>
    <dgm:cxn modelId="{D5309F4B-FC44-B742-AA8D-BC7FB2B19F59}" type="presOf" srcId="{85197D2F-60B6-2B42-B11B-29D2FBB07B2D}" destId="{EB154E00-93B5-A04E-BE70-63384900757D}" srcOrd="0" destOrd="0" presId="urn:microsoft.com/office/officeart/2005/8/layout/radial3"/>
    <dgm:cxn modelId="{B955C942-FB35-9042-A9DB-C8D8C32A2955}" srcId="{CD404EEE-55B8-3244-AC16-30B36E22A217}" destId="{39D18061-4405-EF47-A852-4E4BF59FA0D4}" srcOrd="1" destOrd="0" parTransId="{65E7FEC4-DDA4-BB4A-9EB4-BA43D6B18469}" sibTransId="{D0E53076-0F13-FA46-839E-5CF2D1320188}"/>
    <dgm:cxn modelId="{508D8514-9547-8D41-970A-567AC0BDD4C6}" type="presOf" srcId="{149A5679-DDB4-FB45-8D4D-1AF4B6C6AC4F}" destId="{CD6EDD0F-BE6A-524D-8C9E-50369111DA63}" srcOrd="0" destOrd="0" presId="urn:microsoft.com/office/officeart/2005/8/layout/radial3"/>
    <dgm:cxn modelId="{1137E9FB-6B2B-B548-BCB9-847D5D962750}" type="presOf" srcId="{BAA7D0AB-AEF6-A845-A2C5-BB7F36FCEB18}" destId="{BD5DF1FA-95EC-6143-A21D-0921D8990621}" srcOrd="0" destOrd="0" presId="urn:microsoft.com/office/officeart/2005/8/layout/radial3"/>
    <dgm:cxn modelId="{81E02D49-1622-E84B-B5D2-59CCA1E0629E}" type="presOf" srcId="{6427C9AD-6B54-8C43-8ADC-8ACAD7FCD1B8}" destId="{83A57A14-9A7C-A047-AFBA-C8DD095A08C2}" srcOrd="0" destOrd="0" presId="urn:microsoft.com/office/officeart/2005/8/layout/radial3"/>
    <dgm:cxn modelId="{33F87BEA-5316-3B4C-B43B-85AD0668D1C8}" type="presOf" srcId="{CD404EEE-55B8-3244-AC16-30B36E22A217}" destId="{439F9247-17A2-DD40-8637-3C72C3DE3697}" srcOrd="0" destOrd="0" presId="urn:microsoft.com/office/officeart/2005/8/layout/radial3"/>
    <dgm:cxn modelId="{4F01B0AA-35B8-2947-B8F4-98668AF66B1E}" srcId="{CD404EEE-55B8-3244-AC16-30B36E22A217}" destId="{85197D2F-60B6-2B42-B11B-29D2FBB07B2D}" srcOrd="5" destOrd="0" parTransId="{162B0310-AB45-1847-B710-3440747E4B3F}" sibTransId="{C792CE07-B756-0043-8F8C-2400E982CAA3}"/>
    <dgm:cxn modelId="{E6A5A4F1-F58B-EB4F-8C61-F56FEC61C024}" type="presOf" srcId="{14C53FE8-0DCA-F741-8944-6829DC9BDFC9}" destId="{D6F32CBB-9CA7-E343-8360-F71DD49FB376}" srcOrd="0" destOrd="0" presId="urn:microsoft.com/office/officeart/2005/8/layout/radial3"/>
    <dgm:cxn modelId="{E879854A-CB9D-AF41-8E0E-41FB61E1EA83}" srcId="{6427C9AD-6B54-8C43-8ADC-8ACAD7FCD1B8}" destId="{CD404EEE-55B8-3244-AC16-30B36E22A217}" srcOrd="0" destOrd="0" parTransId="{0D2D3318-D8CE-0F46-8EA1-22A2C91C8638}" sibTransId="{C1822A36-0C9B-0941-A4E4-61C5AB6E66A3}"/>
    <dgm:cxn modelId="{715505E1-46F2-AE4C-BFBB-21D52DD5B856}" type="presParOf" srcId="{83A57A14-9A7C-A047-AFBA-C8DD095A08C2}" destId="{2CE354C7-6096-F04C-AFF7-1E20DD8910EC}" srcOrd="0" destOrd="0" presId="urn:microsoft.com/office/officeart/2005/8/layout/radial3"/>
    <dgm:cxn modelId="{5DE33421-CC55-B041-AEF3-A95129041B79}" type="presParOf" srcId="{2CE354C7-6096-F04C-AFF7-1E20DD8910EC}" destId="{439F9247-17A2-DD40-8637-3C72C3DE3697}" srcOrd="0" destOrd="0" presId="urn:microsoft.com/office/officeart/2005/8/layout/radial3"/>
    <dgm:cxn modelId="{183D2DB6-3BD2-0044-B5B4-2544D53CCEC7}" type="presParOf" srcId="{2CE354C7-6096-F04C-AFF7-1E20DD8910EC}" destId="{CD6EDD0F-BE6A-524D-8C9E-50369111DA63}" srcOrd="1" destOrd="0" presId="urn:microsoft.com/office/officeart/2005/8/layout/radial3"/>
    <dgm:cxn modelId="{CE8C709E-E185-2D46-9134-0DC1F6136DAE}" type="presParOf" srcId="{2CE354C7-6096-F04C-AFF7-1E20DD8910EC}" destId="{D793AA00-8EA1-7E4D-81AB-38F314275BFC}" srcOrd="2" destOrd="0" presId="urn:microsoft.com/office/officeart/2005/8/layout/radial3"/>
    <dgm:cxn modelId="{B2CB7532-E024-694D-9445-059B228960EF}" type="presParOf" srcId="{2CE354C7-6096-F04C-AFF7-1E20DD8910EC}" destId="{BD5DF1FA-95EC-6143-A21D-0921D8990621}" srcOrd="3" destOrd="0" presId="urn:microsoft.com/office/officeart/2005/8/layout/radial3"/>
    <dgm:cxn modelId="{96CB79B2-9FE6-BB48-BECA-B020BCC22101}" type="presParOf" srcId="{2CE354C7-6096-F04C-AFF7-1E20DD8910EC}" destId="{A66844AE-DE0F-6741-AB2F-F291BCD7BB26}" srcOrd="4" destOrd="0" presId="urn:microsoft.com/office/officeart/2005/8/layout/radial3"/>
    <dgm:cxn modelId="{F326DBF3-8FE4-1B4E-B0E9-B05A5D2DCB35}" type="presParOf" srcId="{2CE354C7-6096-F04C-AFF7-1E20DD8910EC}" destId="{D6F32CBB-9CA7-E343-8360-F71DD49FB376}" srcOrd="5" destOrd="0" presId="urn:microsoft.com/office/officeart/2005/8/layout/radial3"/>
    <dgm:cxn modelId="{228EF511-0782-2340-BB7B-94544DF6D808}" type="presParOf" srcId="{2CE354C7-6096-F04C-AFF7-1E20DD8910EC}" destId="{EB154E00-93B5-A04E-BE70-63384900757D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ACFE26-8759-5148-BACC-27A986C1B9F7}" type="doc">
      <dgm:prSet loTypeId="urn:microsoft.com/office/officeart/2005/8/layout/hProcess9" loCatId="" qsTypeId="urn:microsoft.com/office/officeart/2005/8/quickstyle/3D1" qsCatId="3D" csTypeId="urn:microsoft.com/office/officeart/2005/8/colors/accent1_2" csCatId="accent1" phldr="1"/>
      <dgm:spPr/>
    </dgm:pt>
    <dgm:pt modelId="{F38FE89A-A7DA-4C4C-8522-F690FE02F36A}">
      <dgm:prSet phldrT="[Text]"/>
      <dgm:spPr/>
      <dgm:t>
        <a:bodyPr/>
        <a:lstStyle/>
        <a:p>
          <a:r>
            <a:rPr lang="en-US" dirty="0" err="1" smtClean="0"/>
            <a:t>Bilimsel</a:t>
          </a:r>
          <a:endParaRPr lang="en-US" dirty="0"/>
        </a:p>
      </dgm:t>
    </dgm:pt>
    <dgm:pt modelId="{D21E55DF-66C5-AC49-91B3-15B683FC40C5}" type="parTrans" cxnId="{30470EA1-C50C-B545-8CE9-33119F757C23}">
      <dgm:prSet/>
      <dgm:spPr/>
      <dgm:t>
        <a:bodyPr/>
        <a:lstStyle/>
        <a:p>
          <a:endParaRPr lang="en-US"/>
        </a:p>
      </dgm:t>
    </dgm:pt>
    <dgm:pt modelId="{1D59AE29-3798-E445-ABCD-6D7859706A70}" type="sibTrans" cxnId="{30470EA1-C50C-B545-8CE9-33119F757C23}">
      <dgm:prSet/>
      <dgm:spPr/>
      <dgm:t>
        <a:bodyPr/>
        <a:lstStyle/>
        <a:p>
          <a:endParaRPr lang="en-US"/>
        </a:p>
      </dgm:t>
    </dgm:pt>
    <dgm:pt modelId="{E48795FD-9549-ED4A-8DA9-D28F3BAFF396}">
      <dgm:prSet phldrT="[Text]"/>
      <dgm:spPr/>
      <dgm:t>
        <a:bodyPr/>
        <a:lstStyle/>
        <a:p>
          <a:r>
            <a:rPr lang="en-US" dirty="0" smtClean="0"/>
            <a:t>Her </a:t>
          </a:r>
          <a:r>
            <a:rPr lang="en-US" dirty="0" err="1" smtClean="0"/>
            <a:t>Yaş</a:t>
          </a:r>
          <a:endParaRPr lang="en-US" dirty="0"/>
        </a:p>
      </dgm:t>
    </dgm:pt>
    <dgm:pt modelId="{7C60D39E-74AA-FA41-8CDC-92BAC1A449B2}" type="parTrans" cxnId="{A8736A8E-0600-B044-8101-F0D2C976D5EA}">
      <dgm:prSet/>
      <dgm:spPr/>
      <dgm:t>
        <a:bodyPr/>
        <a:lstStyle/>
        <a:p>
          <a:endParaRPr lang="en-US"/>
        </a:p>
      </dgm:t>
    </dgm:pt>
    <dgm:pt modelId="{147B211B-5431-104C-B476-1A859DD19F47}" type="sibTrans" cxnId="{A8736A8E-0600-B044-8101-F0D2C976D5EA}">
      <dgm:prSet/>
      <dgm:spPr/>
      <dgm:t>
        <a:bodyPr/>
        <a:lstStyle/>
        <a:p>
          <a:endParaRPr lang="en-US"/>
        </a:p>
      </dgm:t>
    </dgm:pt>
    <dgm:pt modelId="{9E271A07-7BB8-A548-8DE4-B4E0A427B071}">
      <dgm:prSet phldrT="[Text]"/>
      <dgm:spPr/>
      <dgm:t>
        <a:bodyPr/>
        <a:lstStyle/>
        <a:p>
          <a:r>
            <a:rPr lang="en-US" dirty="0" err="1" smtClean="0"/>
            <a:t>Var</a:t>
          </a:r>
          <a:r>
            <a:rPr lang="en-US" dirty="0" smtClean="0"/>
            <a:t> </a:t>
          </a:r>
          <a:r>
            <a:rPr lang="en-US" dirty="0" err="1" smtClean="0"/>
            <a:t>mı</a:t>
          </a:r>
          <a:r>
            <a:rPr lang="en-US" dirty="0" smtClean="0"/>
            <a:t>?</a:t>
          </a:r>
          <a:endParaRPr lang="en-US" dirty="0"/>
        </a:p>
      </dgm:t>
    </dgm:pt>
    <dgm:pt modelId="{FF98BD76-30CC-A447-8FC6-F31ED882724F}" type="parTrans" cxnId="{D61B7C6F-604E-E640-BBF8-52B2FEC02C2C}">
      <dgm:prSet/>
      <dgm:spPr/>
      <dgm:t>
        <a:bodyPr/>
        <a:lstStyle/>
        <a:p>
          <a:endParaRPr lang="en-US"/>
        </a:p>
      </dgm:t>
    </dgm:pt>
    <dgm:pt modelId="{AB5C5593-3B56-CB4F-AC2B-2DD5F4767EA3}" type="sibTrans" cxnId="{D61B7C6F-604E-E640-BBF8-52B2FEC02C2C}">
      <dgm:prSet/>
      <dgm:spPr/>
      <dgm:t>
        <a:bodyPr/>
        <a:lstStyle/>
        <a:p>
          <a:endParaRPr lang="en-US"/>
        </a:p>
      </dgm:t>
    </dgm:pt>
    <dgm:pt modelId="{A8FF132B-6631-DF46-87F1-9722858CA731}" type="pres">
      <dgm:prSet presAssocID="{71ACFE26-8759-5148-BACC-27A986C1B9F7}" presName="CompostProcess" presStyleCnt="0">
        <dgm:presLayoutVars>
          <dgm:dir/>
          <dgm:resizeHandles val="exact"/>
        </dgm:presLayoutVars>
      </dgm:prSet>
      <dgm:spPr/>
    </dgm:pt>
    <dgm:pt modelId="{E542978B-A047-B449-AF66-C27FAC252C52}" type="pres">
      <dgm:prSet presAssocID="{71ACFE26-8759-5148-BACC-27A986C1B9F7}" presName="arrow" presStyleLbl="bgShp" presStyleIdx="0" presStyleCnt="1"/>
      <dgm:spPr/>
    </dgm:pt>
    <dgm:pt modelId="{D29DE8EB-81F1-9446-A1E4-C3768CDA92E0}" type="pres">
      <dgm:prSet presAssocID="{71ACFE26-8759-5148-BACC-27A986C1B9F7}" presName="linearProcess" presStyleCnt="0"/>
      <dgm:spPr/>
    </dgm:pt>
    <dgm:pt modelId="{3BAB6A7B-DAF0-4444-9731-17CC553FB087}" type="pres">
      <dgm:prSet presAssocID="{F38FE89A-A7DA-4C4C-8522-F690FE02F36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E19E4-7CBE-974F-BDBA-FB260F9AE881}" type="pres">
      <dgm:prSet presAssocID="{1D59AE29-3798-E445-ABCD-6D7859706A70}" presName="sibTrans" presStyleCnt="0"/>
      <dgm:spPr/>
    </dgm:pt>
    <dgm:pt modelId="{84D559AA-1084-224F-A7D5-98B33E2559EF}" type="pres">
      <dgm:prSet presAssocID="{E48795FD-9549-ED4A-8DA9-D28F3BAFF39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8D2A2-9070-C748-8572-49AF9D1D625E}" type="pres">
      <dgm:prSet presAssocID="{147B211B-5431-104C-B476-1A859DD19F47}" presName="sibTrans" presStyleCnt="0"/>
      <dgm:spPr/>
    </dgm:pt>
    <dgm:pt modelId="{01B25DB6-7FB0-4740-BA3B-9DA303CDBC52}" type="pres">
      <dgm:prSet presAssocID="{9E271A07-7BB8-A548-8DE4-B4E0A427B07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3BDE28-0568-CF40-A820-449FD0F04681}" type="presOf" srcId="{9E271A07-7BB8-A548-8DE4-B4E0A427B071}" destId="{01B25DB6-7FB0-4740-BA3B-9DA303CDBC52}" srcOrd="0" destOrd="0" presId="urn:microsoft.com/office/officeart/2005/8/layout/hProcess9"/>
    <dgm:cxn modelId="{D61B7C6F-604E-E640-BBF8-52B2FEC02C2C}" srcId="{71ACFE26-8759-5148-BACC-27A986C1B9F7}" destId="{9E271A07-7BB8-A548-8DE4-B4E0A427B071}" srcOrd="2" destOrd="0" parTransId="{FF98BD76-30CC-A447-8FC6-F31ED882724F}" sibTransId="{AB5C5593-3B56-CB4F-AC2B-2DD5F4767EA3}"/>
    <dgm:cxn modelId="{DB16A5FF-5C1E-734B-A137-84579719B001}" type="presOf" srcId="{71ACFE26-8759-5148-BACC-27A986C1B9F7}" destId="{A8FF132B-6631-DF46-87F1-9722858CA731}" srcOrd="0" destOrd="0" presId="urn:microsoft.com/office/officeart/2005/8/layout/hProcess9"/>
    <dgm:cxn modelId="{E0933854-CF9B-9D43-857E-6B719711EACA}" type="presOf" srcId="{F38FE89A-A7DA-4C4C-8522-F690FE02F36A}" destId="{3BAB6A7B-DAF0-4444-9731-17CC553FB087}" srcOrd="0" destOrd="0" presId="urn:microsoft.com/office/officeart/2005/8/layout/hProcess9"/>
    <dgm:cxn modelId="{30470EA1-C50C-B545-8CE9-33119F757C23}" srcId="{71ACFE26-8759-5148-BACC-27A986C1B9F7}" destId="{F38FE89A-A7DA-4C4C-8522-F690FE02F36A}" srcOrd="0" destOrd="0" parTransId="{D21E55DF-66C5-AC49-91B3-15B683FC40C5}" sibTransId="{1D59AE29-3798-E445-ABCD-6D7859706A70}"/>
    <dgm:cxn modelId="{A8736A8E-0600-B044-8101-F0D2C976D5EA}" srcId="{71ACFE26-8759-5148-BACC-27A986C1B9F7}" destId="{E48795FD-9549-ED4A-8DA9-D28F3BAFF396}" srcOrd="1" destOrd="0" parTransId="{7C60D39E-74AA-FA41-8CDC-92BAC1A449B2}" sibTransId="{147B211B-5431-104C-B476-1A859DD19F47}"/>
    <dgm:cxn modelId="{0B21B41C-3CDD-0243-8391-2D5D2B63CD5B}" type="presOf" srcId="{E48795FD-9549-ED4A-8DA9-D28F3BAFF396}" destId="{84D559AA-1084-224F-A7D5-98B33E2559EF}" srcOrd="0" destOrd="0" presId="urn:microsoft.com/office/officeart/2005/8/layout/hProcess9"/>
    <dgm:cxn modelId="{9F06804A-E504-594E-8A19-974F9BE97C3A}" type="presParOf" srcId="{A8FF132B-6631-DF46-87F1-9722858CA731}" destId="{E542978B-A047-B449-AF66-C27FAC252C52}" srcOrd="0" destOrd="0" presId="urn:microsoft.com/office/officeart/2005/8/layout/hProcess9"/>
    <dgm:cxn modelId="{FA272D5E-77DA-F247-BE2E-B7537478D4D2}" type="presParOf" srcId="{A8FF132B-6631-DF46-87F1-9722858CA731}" destId="{D29DE8EB-81F1-9446-A1E4-C3768CDA92E0}" srcOrd="1" destOrd="0" presId="urn:microsoft.com/office/officeart/2005/8/layout/hProcess9"/>
    <dgm:cxn modelId="{4985FA15-652F-E24D-8904-31A8D16A9ABB}" type="presParOf" srcId="{D29DE8EB-81F1-9446-A1E4-C3768CDA92E0}" destId="{3BAB6A7B-DAF0-4444-9731-17CC553FB087}" srcOrd="0" destOrd="0" presId="urn:microsoft.com/office/officeart/2005/8/layout/hProcess9"/>
    <dgm:cxn modelId="{AFC351DD-9868-8D42-853E-018884BC12A2}" type="presParOf" srcId="{D29DE8EB-81F1-9446-A1E4-C3768CDA92E0}" destId="{0D3E19E4-7CBE-974F-BDBA-FB260F9AE881}" srcOrd="1" destOrd="0" presId="urn:microsoft.com/office/officeart/2005/8/layout/hProcess9"/>
    <dgm:cxn modelId="{D31885B9-DBDC-1E41-BFF8-93259368FC5B}" type="presParOf" srcId="{D29DE8EB-81F1-9446-A1E4-C3768CDA92E0}" destId="{84D559AA-1084-224F-A7D5-98B33E2559EF}" srcOrd="2" destOrd="0" presId="urn:microsoft.com/office/officeart/2005/8/layout/hProcess9"/>
    <dgm:cxn modelId="{FC594088-B589-7746-A713-C8622F124789}" type="presParOf" srcId="{D29DE8EB-81F1-9446-A1E4-C3768CDA92E0}" destId="{7708D2A2-9070-C748-8572-49AF9D1D625E}" srcOrd="3" destOrd="0" presId="urn:microsoft.com/office/officeart/2005/8/layout/hProcess9"/>
    <dgm:cxn modelId="{124BDAB9-AC2D-F841-9506-8061227AE3A8}" type="presParOf" srcId="{D29DE8EB-81F1-9446-A1E4-C3768CDA92E0}" destId="{01B25DB6-7FB0-4740-BA3B-9DA303CDBC5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8BE98-316D-5D4D-84FF-F943D0EFF46E}">
      <dsp:nvSpPr>
        <dsp:cNvPr id="0" name=""/>
        <dsp:cNvSpPr/>
      </dsp:nvSpPr>
      <dsp:spPr>
        <a:xfrm>
          <a:off x="617219" y="0"/>
          <a:ext cx="6995160" cy="4572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91C809-A7EF-F545-85C5-29BC1A4424B1}">
      <dsp:nvSpPr>
        <dsp:cNvPr id="0" name=""/>
        <dsp:cNvSpPr/>
      </dsp:nvSpPr>
      <dsp:spPr>
        <a:xfrm>
          <a:off x="419" y="1371599"/>
          <a:ext cx="2566380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NEDEN</a:t>
          </a:r>
          <a:endParaRPr lang="en-US" sz="4100" kern="1200" dirty="0"/>
        </a:p>
      </dsp:txBody>
      <dsp:txXfrm>
        <a:off x="89694" y="1460874"/>
        <a:ext cx="2387830" cy="1650250"/>
      </dsp:txXfrm>
    </dsp:sp>
    <dsp:sp modelId="{3436EA22-9E7E-4D44-9501-ACD2C58E2065}">
      <dsp:nvSpPr>
        <dsp:cNvPr id="0" name=""/>
        <dsp:cNvSpPr/>
      </dsp:nvSpPr>
      <dsp:spPr>
        <a:xfrm>
          <a:off x="2831609" y="1371599"/>
          <a:ext cx="2566380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BİLİMSEL</a:t>
          </a:r>
          <a:endParaRPr lang="en-US" sz="4100" kern="1200" dirty="0"/>
        </a:p>
      </dsp:txBody>
      <dsp:txXfrm>
        <a:off x="2920884" y="1460874"/>
        <a:ext cx="2387830" cy="1650250"/>
      </dsp:txXfrm>
    </dsp:sp>
    <dsp:sp modelId="{32504FA9-9AF3-0A46-BD94-9893BB885D73}">
      <dsp:nvSpPr>
        <dsp:cNvPr id="0" name=""/>
        <dsp:cNvSpPr/>
      </dsp:nvSpPr>
      <dsp:spPr>
        <a:xfrm>
          <a:off x="5662799" y="1371599"/>
          <a:ext cx="2566380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EVET</a:t>
          </a:r>
          <a:endParaRPr lang="en-US" sz="4100" kern="1200" dirty="0"/>
        </a:p>
      </dsp:txBody>
      <dsp:txXfrm>
        <a:off x="5752074" y="1460874"/>
        <a:ext cx="2387830" cy="165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147E6-5270-4F45-835C-F8E521E97F26}">
      <dsp:nvSpPr>
        <dsp:cNvPr id="0" name=""/>
        <dsp:cNvSpPr/>
      </dsp:nvSpPr>
      <dsp:spPr>
        <a:xfrm>
          <a:off x="2706067" y="1830228"/>
          <a:ext cx="1495298" cy="14952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82 </a:t>
          </a:r>
          <a:r>
            <a:rPr lang="en-US" sz="3000" kern="1200" dirty="0" err="1" smtClean="0"/>
            <a:t>Bebek</a:t>
          </a:r>
          <a:endParaRPr lang="en-US" sz="3000" kern="1200" dirty="0"/>
        </a:p>
      </dsp:txBody>
      <dsp:txXfrm>
        <a:off x="2779061" y="1903222"/>
        <a:ext cx="1349310" cy="1349310"/>
      </dsp:txXfrm>
    </dsp:sp>
    <dsp:sp modelId="{A2D34258-14F2-6E4B-AE39-F1C6CBCC4F3F}">
      <dsp:nvSpPr>
        <dsp:cNvPr id="0" name=""/>
        <dsp:cNvSpPr/>
      </dsp:nvSpPr>
      <dsp:spPr>
        <a:xfrm rot="16200000">
          <a:off x="3163795" y="1540307"/>
          <a:ext cx="5798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984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5CD38-706A-F643-A10E-759D00F7420E}">
      <dsp:nvSpPr>
        <dsp:cNvPr id="0" name=""/>
        <dsp:cNvSpPr/>
      </dsp:nvSpPr>
      <dsp:spPr>
        <a:xfrm>
          <a:off x="2393939" y="-76253"/>
          <a:ext cx="2119553" cy="1326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Non-IgE İSPA</a:t>
          </a:r>
          <a:endParaRPr lang="en-US" sz="3500" kern="1200" dirty="0"/>
        </a:p>
      </dsp:txBody>
      <dsp:txXfrm>
        <a:off x="2458700" y="-11492"/>
        <a:ext cx="1990031" cy="1197117"/>
      </dsp:txXfrm>
    </dsp:sp>
    <dsp:sp modelId="{F488DE13-5D04-1146-A5B0-663C4D80B45B}">
      <dsp:nvSpPr>
        <dsp:cNvPr id="0" name=""/>
        <dsp:cNvSpPr/>
      </dsp:nvSpPr>
      <dsp:spPr>
        <a:xfrm>
          <a:off x="4201365" y="2577877"/>
          <a:ext cx="3562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628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AE8CF-EA83-6045-9F60-27877AF1F60C}">
      <dsp:nvSpPr>
        <dsp:cNvPr id="0" name=""/>
        <dsp:cNvSpPr/>
      </dsp:nvSpPr>
      <dsp:spPr>
        <a:xfrm>
          <a:off x="4557649" y="2085983"/>
          <a:ext cx="1773755" cy="9837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30 </a:t>
          </a:r>
          <a:r>
            <a:rPr lang="en-US" sz="2300" kern="1200" dirty="0" err="1" smtClean="0"/>
            <a:t>Bebek</a:t>
          </a: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Kontrol</a:t>
          </a:r>
          <a:endParaRPr lang="en-US" sz="2300" kern="1200" dirty="0"/>
        </a:p>
      </dsp:txBody>
      <dsp:txXfrm>
        <a:off x="4605673" y="2134007"/>
        <a:ext cx="1677707" cy="887738"/>
      </dsp:txXfrm>
    </dsp:sp>
    <dsp:sp modelId="{F334AFB4-663B-0F48-973C-1E00F5FFC601}">
      <dsp:nvSpPr>
        <dsp:cNvPr id="0" name=""/>
        <dsp:cNvSpPr/>
      </dsp:nvSpPr>
      <dsp:spPr>
        <a:xfrm rot="5114367">
          <a:off x="3208639" y="3659525"/>
          <a:ext cx="6703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031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22A87-C631-1D4F-8DD1-A7610BC017C2}">
      <dsp:nvSpPr>
        <dsp:cNvPr id="0" name=""/>
        <dsp:cNvSpPr/>
      </dsp:nvSpPr>
      <dsp:spPr>
        <a:xfrm>
          <a:off x="2725697" y="3993525"/>
          <a:ext cx="1773755" cy="9837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12 </a:t>
          </a:r>
          <a:r>
            <a:rPr lang="en-US" sz="1600" kern="1200" dirty="0" err="1" smtClean="0"/>
            <a:t>Bebek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İSPA </a:t>
          </a:r>
          <a:r>
            <a:rPr lang="en-US" sz="1600" kern="1200" dirty="0" err="1" smtClean="0"/>
            <a:t>taısı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konulmamış</a:t>
          </a:r>
          <a:endParaRPr lang="en-US" sz="1600" kern="1200" dirty="0"/>
        </a:p>
      </dsp:txBody>
      <dsp:txXfrm>
        <a:off x="2773721" y="4041549"/>
        <a:ext cx="1677707" cy="887738"/>
      </dsp:txXfrm>
    </dsp:sp>
    <dsp:sp modelId="{AEC3A32F-4D66-3445-AFBC-ADC458A5CDD3}">
      <dsp:nvSpPr>
        <dsp:cNvPr id="0" name=""/>
        <dsp:cNvSpPr/>
      </dsp:nvSpPr>
      <dsp:spPr>
        <a:xfrm rot="10800000">
          <a:off x="2392793" y="2577877"/>
          <a:ext cx="3132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327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E0F2E-2FAC-A74D-8997-AF0A47DE13B9}">
      <dsp:nvSpPr>
        <dsp:cNvPr id="0" name=""/>
        <dsp:cNvSpPr/>
      </dsp:nvSpPr>
      <dsp:spPr>
        <a:xfrm>
          <a:off x="533018" y="2085983"/>
          <a:ext cx="1859774" cy="9837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40 </a:t>
          </a:r>
          <a:r>
            <a:rPr lang="en-US" sz="2100" kern="1200" dirty="0" err="1" smtClean="0"/>
            <a:t>Bebek</a:t>
          </a:r>
          <a:r>
            <a:rPr lang="en-US" sz="2100" kern="1200" dirty="0" smtClean="0"/>
            <a:t> Non-IgE ISPA</a:t>
          </a:r>
          <a:endParaRPr lang="en-US" sz="2100" kern="1200" dirty="0"/>
        </a:p>
      </dsp:txBody>
      <dsp:txXfrm>
        <a:off x="581042" y="2134007"/>
        <a:ext cx="1763726" cy="8877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9C307-FF3D-894C-8AAB-4F3CF3B1850A}">
      <dsp:nvSpPr>
        <dsp:cNvPr id="0" name=""/>
        <dsp:cNvSpPr/>
      </dsp:nvSpPr>
      <dsp:spPr>
        <a:xfrm>
          <a:off x="0" y="0"/>
          <a:ext cx="6304300" cy="181597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067992-D143-F341-94CD-3858DFEB2715}">
      <dsp:nvSpPr>
        <dsp:cNvPr id="0" name=""/>
        <dsp:cNvSpPr/>
      </dsp:nvSpPr>
      <dsp:spPr>
        <a:xfrm>
          <a:off x="0" y="544792"/>
          <a:ext cx="2225047" cy="7263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Tanı</a:t>
          </a:r>
          <a:endParaRPr lang="en-US" sz="3000" kern="1200" dirty="0"/>
        </a:p>
      </dsp:txBody>
      <dsp:txXfrm>
        <a:off x="35459" y="580251"/>
        <a:ext cx="2154129" cy="655472"/>
      </dsp:txXfrm>
    </dsp:sp>
    <dsp:sp modelId="{CC0C6689-A3E8-7047-965D-E6406BF026C2}">
      <dsp:nvSpPr>
        <dsp:cNvPr id="0" name=""/>
        <dsp:cNvSpPr/>
      </dsp:nvSpPr>
      <dsp:spPr>
        <a:xfrm>
          <a:off x="2595888" y="544792"/>
          <a:ext cx="2225047" cy="7263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 Ay</a:t>
          </a:r>
          <a:endParaRPr lang="en-US" sz="3000" kern="1200" dirty="0"/>
        </a:p>
      </dsp:txBody>
      <dsp:txXfrm>
        <a:off x="2631347" y="580251"/>
        <a:ext cx="2154129" cy="655472"/>
      </dsp:txXfrm>
    </dsp:sp>
    <dsp:sp modelId="{333585BF-1AF1-6B4C-B972-57D076D818A4}">
      <dsp:nvSpPr>
        <dsp:cNvPr id="0" name=""/>
        <dsp:cNvSpPr/>
      </dsp:nvSpPr>
      <dsp:spPr>
        <a:xfrm>
          <a:off x="5191776" y="544792"/>
          <a:ext cx="2225047" cy="7263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3 Ay</a:t>
          </a:r>
          <a:endParaRPr lang="en-US" sz="3000" kern="1200" dirty="0"/>
        </a:p>
      </dsp:txBody>
      <dsp:txXfrm>
        <a:off x="5227235" y="580251"/>
        <a:ext cx="2154129" cy="6554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3CA5C-8D9C-A14F-AF0C-DC0CD09DBF4B}">
      <dsp:nvSpPr>
        <dsp:cNvPr id="0" name=""/>
        <dsp:cNvSpPr/>
      </dsp:nvSpPr>
      <dsp:spPr>
        <a:xfrm>
          <a:off x="841927" y="2229981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60 </a:t>
          </a:r>
          <a:r>
            <a:rPr lang="en-US" sz="1100" kern="1200" dirty="0" err="1" smtClean="0"/>
            <a:t>Bebek</a:t>
          </a:r>
          <a:endParaRPr lang="en-US" sz="1100" kern="1200" dirty="0"/>
        </a:p>
      </dsp:txBody>
      <dsp:txXfrm>
        <a:off x="867153" y="2255207"/>
        <a:ext cx="1672112" cy="810830"/>
      </dsp:txXfrm>
    </dsp:sp>
    <dsp:sp modelId="{B846561C-BAB6-1C49-93AC-874764FAA83A}">
      <dsp:nvSpPr>
        <dsp:cNvPr id="0" name=""/>
        <dsp:cNvSpPr/>
      </dsp:nvSpPr>
      <dsp:spPr>
        <a:xfrm rot="17945813">
          <a:off x="2200550" y="2025514"/>
          <a:ext cx="141690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16909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73582" y="2006153"/>
        <a:ext cx="70845" cy="70845"/>
      </dsp:txXfrm>
    </dsp:sp>
    <dsp:sp modelId="{CC6CD26A-F239-1C46-9B3E-8AEE18CB207F}">
      <dsp:nvSpPr>
        <dsp:cNvPr id="0" name=""/>
        <dsp:cNvSpPr/>
      </dsp:nvSpPr>
      <dsp:spPr>
        <a:xfrm>
          <a:off x="3253517" y="991888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30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Alerjik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kolit</a:t>
          </a:r>
          <a:endParaRPr lang="en-US" sz="1100" kern="1200" dirty="0"/>
        </a:p>
      </dsp:txBody>
      <dsp:txXfrm>
        <a:off x="3278743" y="1017114"/>
        <a:ext cx="1672112" cy="810830"/>
      </dsp:txXfrm>
    </dsp:sp>
    <dsp:sp modelId="{04E1582A-C189-D043-9F38-1B15D02DA755}">
      <dsp:nvSpPr>
        <dsp:cNvPr id="0" name=""/>
        <dsp:cNvSpPr/>
      </dsp:nvSpPr>
      <dsp:spPr>
        <a:xfrm rot="18289469">
          <a:off x="4717313" y="911230"/>
          <a:ext cx="120656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06563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0430" y="897128"/>
        <a:ext cx="60328" cy="60328"/>
      </dsp:txXfrm>
    </dsp:sp>
    <dsp:sp modelId="{30C78A60-8711-2B4E-BE16-961501B2A7EA}">
      <dsp:nvSpPr>
        <dsp:cNvPr id="0" name=""/>
        <dsp:cNvSpPr/>
      </dsp:nvSpPr>
      <dsp:spPr>
        <a:xfrm>
          <a:off x="5665107" y="1413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12 </a:t>
          </a:r>
          <a:r>
            <a:rPr lang="sv-SE" sz="1100" kern="1200" dirty="0" err="1" smtClean="0"/>
            <a:t>bebek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Lactobacillus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rhamnosus</a:t>
          </a:r>
          <a:r>
            <a:rPr lang="sv-SE" sz="1100" kern="1200" dirty="0" smtClean="0"/>
            <a:t> GG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err="1" smtClean="0"/>
            <a:t>Yoğun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Hidrolize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Mama</a:t>
          </a:r>
          <a:r>
            <a:rPr lang="sv-SE" sz="1100" kern="1200" dirty="0" smtClean="0"/>
            <a:t> </a:t>
          </a:r>
          <a:endParaRPr lang="en-US" sz="1100" kern="1200" dirty="0"/>
        </a:p>
      </dsp:txBody>
      <dsp:txXfrm>
        <a:off x="5690333" y="26639"/>
        <a:ext cx="1672112" cy="810830"/>
      </dsp:txXfrm>
    </dsp:sp>
    <dsp:sp modelId="{360FC50A-CC3C-2644-B39F-07594574DF30}">
      <dsp:nvSpPr>
        <dsp:cNvPr id="0" name=""/>
        <dsp:cNvSpPr/>
      </dsp:nvSpPr>
      <dsp:spPr>
        <a:xfrm>
          <a:off x="4976082" y="1406467"/>
          <a:ext cx="6890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89025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03369" y="1405303"/>
        <a:ext cx="34451" cy="34451"/>
      </dsp:txXfrm>
    </dsp:sp>
    <dsp:sp modelId="{4AEDB188-7C9A-6241-A2DA-2B12F08F4E78}">
      <dsp:nvSpPr>
        <dsp:cNvPr id="0" name=""/>
        <dsp:cNvSpPr/>
      </dsp:nvSpPr>
      <dsp:spPr>
        <a:xfrm>
          <a:off x="5665107" y="991888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14 </a:t>
          </a:r>
          <a:r>
            <a:rPr lang="sv-SE" sz="1100" kern="1200" dirty="0" err="1" smtClean="0"/>
            <a:t>bebek</a:t>
          </a:r>
          <a:endParaRPr lang="sv-SE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err="1" smtClean="0"/>
            <a:t>Yoğun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Hidrolize</a:t>
          </a:r>
          <a:r>
            <a:rPr lang="sv-SE" sz="1100" kern="1200" dirty="0" smtClean="0"/>
            <a:t> </a:t>
          </a:r>
          <a:r>
            <a:rPr lang="sv-SE" sz="1100" kern="1200" dirty="0" err="1" smtClean="0"/>
            <a:t>Mama</a:t>
          </a:r>
          <a:endParaRPr lang="en-US" sz="1100" kern="1200" dirty="0"/>
        </a:p>
      </dsp:txBody>
      <dsp:txXfrm>
        <a:off x="5690333" y="1017114"/>
        <a:ext cx="1672112" cy="810830"/>
      </dsp:txXfrm>
    </dsp:sp>
    <dsp:sp modelId="{0054029F-87EF-6449-9873-819D78E22E55}">
      <dsp:nvSpPr>
        <dsp:cNvPr id="0" name=""/>
        <dsp:cNvSpPr/>
      </dsp:nvSpPr>
      <dsp:spPr>
        <a:xfrm rot="3310531">
          <a:off x="4717313" y="1901704"/>
          <a:ext cx="120656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06563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0430" y="1887602"/>
        <a:ext cx="60328" cy="60328"/>
      </dsp:txXfrm>
    </dsp:sp>
    <dsp:sp modelId="{B8BB7ECA-F28C-8748-81F6-DBE649B2DA68}">
      <dsp:nvSpPr>
        <dsp:cNvPr id="0" name=""/>
        <dsp:cNvSpPr/>
      </dsp:nvSpPr>
      <dsp:spPr>
        <a:xfrm>
          <a:off x="5665107" y="1982362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4 </a:t>
          </a:r>
          <a:r>
            <a:rPr lang="sv-SE" sz="1100" kern="1200" dirty="0" err="1" smtClean="0"/>
            <a:t>Bebek</a:t>
          </a:r>
          <a:endParaRPr lang="sv-SE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100" kern="1200" dirty="0" smtClean="0"/>
            <a:t>ANNE SÜTÜ</a:t>
          </a:r>
          <a:endParaRPr lang="en-US" sz="1100" kern="1200" dirty="0"/>
        </a:p>
      </dsp:txBody>
      <dsp:txXfrm>
        <a:off x="5690333" y="2007588"/>
        <a:ext cx="1672112" cy="810830"/>
      </dsp:txXfrm>
    </dsp:sp>
    <dsp:sp modelId="{E70713F8-B0E6-8B40-A9CD-F7F9DAB9408E}">
      <dsp:nvSpPr>
        <dsp:cNvPr id="0" name=""/>
        <dsp:cNvSpPr/>
      </dsp:nvSpPr>
      <dsp:spPr>
        <a:xfrm rot="3654187">
          <a:off x="2200550" y="3263607"/>
          <a:ext cx="141690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16909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73582" y="3244246"/>
        <a:ext cx="70845" cy="70845"/>
      </dsp:txXfrm>
    </dsp:sp>
    <dsp:sp modelId="{99B5C282-677C-984F-9885-744989AFA8C4}">
      <dsp:nvSpPr>
        <dsp:cNvPr id="0" name=""/>
        <dsp:cNvSpPr/>
      </dsp:nvSpPr>
      <dsp:spPr>
        <a:xfrm>
          <a:off x="3253517" y="3468074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30 </a:t>
          </a:r>
          <a:r>
            <a:rPr lang="en-US" sz="1100" kern="1200" dirty="0" err="1" smtClean="0"/>
            <a:t>Kontrol</a:t>
          </a:r>
          <a:endParaRPr lang="en-US" sz="1100" kern="1200" dirty="0"/>
        </a:p>
      </dsp:txBody>
      <dsp:txXfrm>
        <a:off x="3278743" y="3493300"/>
        <a:ext cx="1672112" cy="810830"/>
      </dsp:txXfrm>
    </dsp:sp>
    <dsp:sp modelId="{63940490-2121-E243-8EC8-040F9313E3F0}">
      <dsp:nvSpPr>
        <dsp:cNvPr id="0" name=""/>
        <dsp:cNvSpPr/>
      </dsp:nvSpPr>
      <dsp:spPr>
        <a:xfrm rot="19457599">
          <a:off x="4896326" y="3635035"/>
          <a:ext cx="84853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4853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9381" y="3629883"/>
        <a:ext cx="42426" cy="42426"/>
      </dsp:txXfrm>
    </dsp:sp>
    <dsp:sp modelId="{BF34DFEA-43B8-394E-BB84-E91C29465C4F}">
      <dsp:nvSpPr>
        <dsp:cNvPr id="0" name=""/>
        <dsp:cNvSpPr/>
      </dsp:nvSpPr>
      <dsp:spPr>
        <a:xfrm>
          <a:off x="5665107" y="2972837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Normal Mama</a:t>
          </a:r>
          <a:endParaRPr lang="en-US" sz="1100" kern="1200" dirty="0"/>
        </a:p>
      </dsp:txBody>
      <dsp:txXfrm>
        <a:off x="5690333" y="2998063"/>
        <a:ext cx="1672112" cy="810830"/>
      </dsp:txXfrm>
    </dsp:sp>
    <dsp:sp modelId="{AE076D48-8BF4-A54C-B8C7-0BD09C32CB30}">
      <dsp:nvSpPr>
        <dsp:cNvPr id="0" name=""/>
        <dsp:cNvSpPr/>
      </dsp:nvSpPr>
      <dsp:spPr>
        <a:xfrm rot="2142401">
          <a:off x="4896326" y="4130272"/>
          <a:ext cx="84853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4853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99381" y="4125120"/>
        <a:ext cx="42426" cy="42426"/>
      </dsp:txXfrm>
    </dsp:sp>
    <dsp:sp modelId="{5B4D5D6D-04E1-CD4C-9FF4-51A62AA39BF3}">
      <dsp:nvSpPr>
        <dsp:cNvPr id="0" name=""/>
        <dsp:cNvSpPr/>
      </dsp:nvSpPr>
      <dsp:spPr>
        <a:xfrm>
          <a:off x="5665107" y="3963311"/>
          <a:ext cx="1722564" cy="8612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Anne </a:t>
          </a:r>
          <a:r>
            <a:rPr lang="en-US" sz="1100" kern="1200" dirty="0" err="1" smtClean="0"/>
            <a:t>sütü</a:t>
          </a:r>
          <a:endParaRPr lang="en-US" sz="1100" kern="1200" dirty="0"/>
        </a:p>
      </dsp:txBody>
      <dsp:txXfrm>
        <a:off x="5690333" y="3988537"/>
        <a:ext cx="1672112" cy="8108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E2B3C-EB0A-FB41-8D58-47692B3B16D2}">
      <dsp:nvSpPr>
        <dsp:cNvPr id="0" name=""/>
        <dsp:cNvSpPr/>
      </dsp:nvSpPr>
      <dsp:spPr>
        <a:xfrm>
          <a:off x="3394724" y="1675487"/>
          <a:ext cx="1371600" cy="1371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57 </a:t>
          </a:r>
          <a:r>
            <a:rPr lang="en-US" sz="2600" kern="1200" dirty="0" err="1" smtClean="0"/>
            <a:t>Çocuk</a:t>
          </a:r>
          <a:endParaRPr lang="en-US" sz="2600" kern="1200" dirty="0"/>
        </a:p>
      </dsp:txBody>
      <dsp:txXfrm>
        <a:off x="3461680" y="1742443"/>
        <a:ext cx="1237688" cy="1237688"/>
      </dsp:txXfrm>
    </dsp:sp>
    <dsp:sp modelId="{00A360B6-5FD1-2E46-B6AD-1593DA76D0FE}">
      <dsp:nvSpPr>
        <dsp:cNvPr id="0" name=""/>
        <dsp:cNvSpPr/>
      </dsp:nvSpPr>
      <dsp:spPr>
        <a:xfrm rot="16243074">
          <a:off x="3804673" y="1387456"/>
          <a:ext cx="5761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610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13D60-F551-974A-8A3E-60A5222ACF0F}">
      <dsp:nvSpPr>
        <dsp:cNvPr id="0" name=""/>
        <dsp:cNvSpPr/>
      </dsp:nvSpPr>
      <dsp:spPr>
        <a:xfrm>
          <a:off x="2864513" y="239331"/>
          <a:ext cx="2474424" cy="860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Non IgE İSPE</a:t>
          </a:r>
          <a:endParaRPr lang="en-US" sz="3000" kern="1200" dirty="0"/>
        </a:p>
      </dsp:txBody>
      <dsp:txXfrm>
        <a:off x="2906499" y="281317"/>
        <a:ext cx="2390452" cy="776121"/>
      </dsp:txXfrm>
    </dsp:sp>
    <dsp:sp modelId="{40559581-CA28-F543-95A9-E730532D83CC}">
      <dsp:nvSpPr>
        <dsp:cNvPr id="0" name=""/>
        <dsp:cNvSpPr/>
      </dsp:nvSpPr>
      <dsp:spPr>
        <a:xfrm rot="2310697">
          <a:off x="4692741" y="3117665"/>
          <a:ext cx="6765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5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D40C3-D911-7644-A4AF-C1BAD13CC46A}">
      <dsp:nvSpPr>
        <dsp:cNvPr id="0" name=""/>
        <dsp:cNvSpPr/>
      </dsp:nvSpPr>
      <dsp:spPr>
        <a:xfrm>
          <a:off x="4629365" y="3328305"/>
          <a:ext cx="2594855" cy="10043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18 Hasta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Besin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Yüklemesi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Pozitif</a:t>
          </a:r>
          <a:endParaRPr lang="en-US" sz="1800" kern="1200" dirty="0"/>
        </a:p>
      </dsp:txBody>
      <dsp:txXfrm>
        <a:off x="4678394" y="3377334"/>
        <a:ext cx="2496797" cy="906304"/>
      </dsp:txXfrm>
    </dsp:sp>
    <dsp:sp modelId="{26B97D41-19F8-1846-AAE9-2F7E1E2F1117}">
      <dsp:nvSpPr>
        <dsp:cNvPr id="0" name=""/>
        <dsp:cNvSpPr/>
      </dsp:nvSpPr>
      <dsp:spPr>
        <a:xfrm rot="8450289">
          <a:off x="2800582" y="3131194"/>
          <a:ext cx="6693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931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972A7B-90BF-5145-BFDD-8A42009C8F4A}">
      <dsp:nvSpPr>
        <dsp:cNvPr id="0" name=""/>
        <dsp:cNvSpPr/>
      </dsp:nvSpPr>
      <dsp:spPr>
        <a:xfrm>
          <a:off x="1005379" y="3342536"/>
          <a:ext cx="2542556" cy="97590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39 Hasta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</a:t>
          </a:r>
          <a:r>
            <a:rPr lang="en-US" sz="1600" kern="1200" dirty="0" err="1" smtClean="0"/>
            <a:t>Besin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Yüklemesi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Negatif</a:t>
          </a:r>
          <a:endParaRPr lang="en-US" sz="1600" kern="1200" dirty="0"/>
        </a:p>
      </dsp:txBody>
      <dsp:txXfrm>
        <a:off x="1053019" y="3390176"/>
        <a:ext cx="2447276" cy="8806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3CA5C-8D9C-A14F-AF0C-DC0CD09DBF4B}">
      <dsp:nvSpPr>
        <dsp:cNvPr id="0" name=""/>
        <dsp:cNvSpPr/>
      </dsp:nvSpPr>
      <dsp:spPr>
        <a:xfrm>
          <a:off x="446" y="2055921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71 </a:t>
          </a:r>
          <a:r>
            <a:rPr lang="en-US" sz="2000" kern="1200" dirty="0" err="1" smtClean="0"/>
            <a:t>Bebek</a:t>
          </a:r>
          <a:endParaRPr lang="en-US" sz="2000" kern="1200" dirty="0"/>
        </a:p>
      </dsp:txBody>
      <dsp:txXfrm>
        <a:off x="32158" y="2087633"/>
        <a:ext cx="2102025" cy="1019300"/>
      </dsp:txXfrm>
    </dsp:sp>
    <dsp:sp modelId="{B846561C-BAB6-1C49-93AC-874764FAA83A}">
      <dsp:nvSpPr>
        <dsp:cNvPr id="0" name=""/>
        <dsp:cNvSpPr/>
      </dsp:nvSpPr>
      <dsp:spPr>
        <a:xfrm rot="19457599">
          <a:off x="2065633" y="2264686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2317" y="2259332"/>
        <a:ext cx="53335" cy="53335"/>
      </dsp:txXfrm>
    </dsp:sp>
    <dsp:sp modelId="{CC6CD26A-F239-1C46-9B3E-8AEE18CB207F}">
      <dsp:nvSpPr>
        <dsp:cNvPr id="0" name=""/>
        <dsp:cNvSpPr/>
      </dsp:nvSpPr>
      <dsp:spPr>
        <a:xfrm>
          <a:off x="3032075" y="1433354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32 </a:t>
          </a:r>
          <a:r>
            <a:rPr lang="en-US" sz="2000" kern="1200" dirty="0" err="1" smtClean="0"/>
            <a:t>Bebek</a:t>
          </a:r>
          <a:r>
            <a:rPr lang="en-US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İSPA</a:t>
          </a:r>
          <a:endParaRPr lang="en-US" sz="2000" kern="1200" dirty="0"/>
        </a:p>
      </dsp:txBody>
      <dsp:txXfrm>
        <a:off x="3063787" y="1465066"/>
        <a:ext cx="2102025" cy="1019300"/>
      </dsp:txXfrm>
    </dsp:sp>
    <dsp:sp modelId="{04E1582A-C189-D043-9F38-1B15D02DA755}">
      <dsp:nvSpPr>
        <dsp:cNvPr id="0" name=""/>
        <dsp:cNvSpPr/>
      </dsp:nvSpPr>
      <dsp:spPr>
        <a:xfrm rot="19457599">
          <a:off x="5097262" y="1642119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03946" y="1636765"/>
        <a:ext cx="53335" cy="53335"/>
      </dsp:txXfrm>
    </dsp:sp>
    <dsp:sp modelId="{30C78A60-8711-2B4E-BE16-961501B2A7EA}">
      <dsp:nvSpPr>
        <dsp:cNvPr id="0" name=""/>
        <dsp:cNvSpPr/>
      </dsp:nvSpPr>
      <dsp:spPr>
        <a:xfrm>
          <a:off x="6063704" y="810787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24 </a:t>
          </a:r>
          <a:r>
            <a:rPr lang="sv-SE" sz="2000" kern="1200" dirty="0" err="1" smtClean="0"/>
            <a:t>Bebek</a:t>
          </a:r>
          <a:endParaRPr lang="sv-SE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err="1" smtClean="0"/>
            <a:t>IgE’ye</a:t>
          </a:r>
          <a:r>
            <a:rPr lang="sv-SE" sz="2000" kern="1200" dirty="0" smtClean="0"/>
            <a:t> </a:t>
          </a:r>
          <a:r>
            <a:rPr lang="sv-SE" sz="2000" kern="1200" dirty="0" err="1" smtClean="0"/>
            <a:t>Bağlı</a:t>
          </a:r>
          <a:r>
            <a:rPr lang="sv-SE" sz="2000" kern="1200" dirty="0" smtClean="0"/>
            <a:t> İSPA </a:t>
          </a:r>
          <a:endParaRPr lang="en-US" sz="2000" kern="1200" dirty="0"/>
        </a:p>
      </dsp:txBody>
      <dsp:txXfrm>
        <a:off x="6095416" y="842499"/>
        <a:ext cx="2102025" cy="1019300"/>
      </dsp:txXfrm>
    </dsp:sp>
    <dsp:sp modelId="{360FC50A-CC3C-2644-B39F-07594574DF30}">
      <dsp:nvSpPr>
        <dsp:cNvPr id="0" name=""/>
        <dsp:cNvSpPr/>
      </dsp:nvSpPr>
      <dsp:spPr>
        <a:xfrm rot="2142401">
          <a:off x="5097262" y="2264686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03946" y="2259332"/>
        <a:ext cx="53335" cy="53335"/>
      </dsp:txXfrm>
    </dsp:sp>
    <dsp:sp modelId="{4AEDB188-7C9A-6241-A2DA-2B12F08F4E78}">
      <dsp:nvSpPr>
        <dsp:cNvPr id="0" name=""/>
        <dsp:cNvSpPr/>
      </dsp:nvSpPr>
      <dsp:spPr>
        <a:xfrm>
          <a:off x="6063704" y="2055921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8 </a:t>
          </a:r>
          <a:r>
            <a:rPr lang="sv-SE" sz="2000" kern="1200" dirty="0" err="1" smtClean="0"/>
            <a:t>bebek</a:t>
          </a:r>
          <a:endParaRPr lang="sv-SE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/>
            <a:t>Non-</a:t>
          </a:r>
          <a:r>
            <a:rPr lang="sv-SE" sz="2000" kern="1200" dirty="0" err="1" smtClean="0"/>
            <a:t>IgE’ye</a:t>
          </a:r>
          <a:r>
            <a:rPr lang="sv-SE" sz="2000" kern="1200" dirty="0" smtClean="0"/>
            <a:t> </a:t>
          </a:r>
          <a:r>
            <a:rPr lang="sv-SE" sz="2000" kern="1200" dirty="0" err="1" smtClean="0"/>
            <a:t>Bağlı</a:t>
          </a:r>
          <a:endParaRPr lang="en-US" sz="2000" kern="1200" dirty="0"/>
        </a:p>
      </dsp:txBody>
      <dsp:txXfrm>
        <a:off x="6095416" y="2087633"/>
        <a:ext cx="2102025" cy="1019300"/>
      </dsp:txXfrm>
    </dsp:sp>
    <dsp:sp modelId="{E70713F8-B0E6-8B40-A9CD-F7F9DAB9408E}">
      <dsp:nvSpPr>
        <dsp:cNvPr id="0" name=""/>
        <dsp:cNvSpPr/>
      </dsp:nvSpPr>
      <dsp:spPr>
        <a:xfrm rot="2142401">
          <a:off x="2065633" y="2887253"/>
          <a:ext cx="1066703" cy="42626"/>
        </a:xfrm>
        <a:custGeom>
          <a:avLst/>
          <a:gdLst/>
          <a:ahLst/>
          <a:cxnLst/>
          <a:rect l="0" t="0" r="0" b="0"/>
          <a:pathLst>
            <a:path>
              <a:moveTo>
                <a:pt x="0" y="21313"/>
              </a:moveTo>
              <a:lnTo>
                <a:pt x="1066703" y="213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2317" y="2881899"/>
        <a:ext cx="53335" cy="53335"/>
      </dsp:txXfrm>
    </dsp:sp>
    <dsp:sp modelId="{99B5C282-677C-984F-9885-744989AFA8C4}">
      <dsp:nvSpPr>
        <dsp:cNvPr id="0" name=""/>
        <dsp:cNvSpPr/>
      </dsp:nvSpPr>
      <dsp:spPr>
        <a:xfrm>
          <a:off x="3032075" y="2678487"/>
          <a:ext cx="2165449" cy="1082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39 </a:t>
          </a:r>
          <a:r>
            <a:rPr lang="en-US" sz="2000" kern="1200" dirty="0" err="1" smtClean="0"/>
            <a:t>Sağlıklı</a:t>
          </a:r>
          <a:endParaRPr lang="en-US" sz="2000" kern="1200" dirty="0"/>
        </a:p>
      </dsp:txBody>
      <dsp:txXfrm>
        <a:off x="3063787" y="2710199"/>
        <a:ext cx="2102025" cy="10193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F9247-17A2-DD40-8637-3C72C3DE3697}">
      <dsp:nvSpPr>
        <dsp:cNvPr id="0" name=""/>
        <dsp:cNvSpPr/>
      </dsp:nvSpPr>
      <dsp:spPr>
        <a:xfrm>
          <a:off x="2859721" y="1128595"/>
          <a:ext cx="2811588" cy="281158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Dışkıda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Kalprotektin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Artışı</a:t>
          </a:r>
          <a:endParaRPr lang="en-US" sz="2600" kern="1200" dirty="0"/>
        </a:p>
      </dsp:txBody>
      <dsp:txXfrm>
        <a:off x="3271469" y="1540343"/>
        <a:ext cx="1988092" cy="1988092"/>
      </dsp:txXfrm>
    </dsp:sp>
    <dsp:sp modelId="{CD6EDD0F-BE6A-524D-8C9E-50369111DA63}">
      <dsp:nvSpPr>
        <dsp:cNvPr id="0" name=""/>
        <dsp:cNvSpPr/>
      </dsp:nvSpPr>
      <dsp:spPr>
        <a:xfrm>
          <a:off x="3278134" y="501"/>
          <a:ext cx="1974761" cy="1405794"/>
        </a:xfrm>
        <a:prstGeom prst="ellipse">
          <a:avLst/>
        </a:prstGeom>
        <a:solidFill>
          <a:schemeClr val="accent4">
            <a:alpha val="50000"/>
            <a:hueOff val="-750108"/>
            <a:satOff val="0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Doğrulanmayan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nedenler</a:t>
          </a:r>
          <a:endParaRPr lang="en-US" sz="1200" kern="1200" dirty="0"/>
        </a:p>
      </dsp:txBody>
      <dsp:txXfrm>
        <a:off x="3567331" y="206375"/>
        <a:ext cx="1396367" cy="994046"/>
      </dsp:txXfrm>
    </dsp:sp>
    <dsp:sp modelId="{D793AA00-8EA1-7E4D-81AB-38F314275BFC}">
      <dsp:nvSpPr>
        <dsp:cNvPr id="0" name=""/>
        <dsp:cNvSpPr/>
      </dsp:nvSpPr>
      <dsp:spPr>
        <a:xfrm>
          <a:off x="5148302" y="915997"/>
          <a:ext cx="1405794" cy="1405794"/>
        </a:xfrm>
        <a:prstGeom prst="ellipse">
          <a:avLst/>
        </a:prstGeom>
        <a:solidFill>
          <a:schemeClr val="accent4">
            <a:alpha val="50000"/>
            <a:hueOff val="-1500215"/>
            <a:satOff val="0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İmmun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Sistem</a:t>
          </a:r>
          <a:endParaRPr lang="en-US" sz="1400" kern="1200" dirty="0"/>
        </a:p>
      </dsp:txBody>
      <dsp:txXfrm>
        <a:off x="5354176" y="1121871"/>
        <a:ext cx="994046" cy="994046"/>
      </dsp:txXfrm>
    </dsp:sp>
    <dsp:sp modelId="{BD5DF1FA-95EC-6143-A21D-0921D8990621}">
      <dsp:nvSpPr>
        <dsp:cNvPr id="0" name=""/>
        <dsp:cNvSpPr/>
      </dsp:nvSpPr>
      <dsp:spPr>
        <a:xfrm>
          <a:off x="5148302" y="2746988"/>
          <a:ext cx="1405794" cy="1405794"/>
        </a:xfrm>
        <a:prstGeom prst="ellipse">
          <a:avLst/>
        </a:prstGeom>
        <a:solidFill>
          <a:schemeClr val="accent4">
            <a:alpha val="50000"/>
            <a:hueOff val="-2250323"/>
            <a:satOff val="0"/>
            <a:lumOff val="8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Bakteriyel</a:t>
          </a:r>
          <a:r>
            <a:rPr lang="en-US" sz="900" kern="1200" dirty="0" smtClean="0"/>
            <a:t>/Fungal </a:t>
          </a:r>
          <a:r>
            <a:rPr lang="en-US" sz="900" kern="1200" dirty="0" err="1" smtClean="0"/>
            <a:t>enfeksiyon</a:t>
          </a:r>
          <a:endParaRPr lang="en-US" sz="900" kern="1200" dirty="0"/>
        </a:p>
      </dsp:txBody>
      <dsp:txXfrm>
        <a:off x="5354176" y="2952862"/>
        <a:ext cx="994046" cy="994046"/>
      </dsp:txXfrm>
    </dsp:sp>
    <dsp:sp modelId="{A66844AE-DE0F-6741-AB2F-F291BCD7BB26}">
      <dsp:nvSpPr>
        <dsp:cNvPr id="0" name=""/>
        <dsp:cNvSpPr/>
      </dsp:nvSpPr>
      <dsp:spPr>
        <a:xfrm>
          <a:off x="3562618" y="3662483"/>
          <a:ext cx="1405794" cy="1405794"/>
        </a:xfrm>
        <a:prstGeom prst="ellipse">
          <a:avLst/>
        </a:prstGeom>
        <a:solidFill>
          <a:schemeClr val="accent4">
            <a:alpha val="50000"/>
            <a:hueOff val="-3000431"/>
            <a:satOff val="0"/>
            <a:lumOff val="10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Bilinmeyen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Nedenler</a:t>
          </a:r>
          <a:endParaRPr lang="en-US" sz="900" kern="1200" dirty="0"/>
        </a:p>
      </dsp:txBody>
      <dsp:txXfrm>
        <a:off x="3768492" y="3868357"/>
        <a:ext cx="994046" cy="994046"/>
      </dsp:txXfrm>
    </dsp:sp>
    <dsp:sp modelId="{D6F32CBB-9CA7-E343-8360-F71DD49FB376}">
      <dsp:nvSpPr>
        <dsp:cNvPr id="0" name=""/>
        <dsp:cNvSpPr/>
      </dsp:nvSpPr>
      <dsp:spPr>
        <a:xfrm>
          <a:off x="1976933" y="2746988"/>
          <a:ext cx="1405794" cy="1405794"/>
        </a:xfrm>
        <a:prstGeom prst="ellipse">
          <a:avLst/>
        </a:prstGeom>
        <a:solidFill>
          <a:schemeClr val="accent4">
            <a:alpha val="50000"/>
            <a:hueOff val="-3750539"/>
            <a:satOff val="0"/>
            <a:lumOff val="1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GIS </a:t>
          </a:r>
          <a:r>
            <a:rPr lang="en-US" sz="1200" kern="1200" dirty="0" err="1" smtClean="0"/>
            <a:t>gelişimi</a:t>
          </a:r>
          <a:endParaRPr lang="en-US" sz="1200" kern="1200" dirty="0"/>
        </a:p>
      </dsp:txBody>
      <dsp:txXfrm>
        <a:off x="2182807" y="2952862"/>
        <a:ext cx="994046" cy="994046"/>
      </dsp:txXfrm>
    </dsp:sp>
    <dsp:sp modelId="{EB154E00-93B5-A04E-BE70-63384900757D}">
      <dsp:nvSpPr>
        <dsp:cNvPr id="0" name=""/>
        <dsp:cNvSpPr/>
      </dsp:nvSpPr>
      <dsp:spPr>
        <a:xfrm>
          <a:off x="1976933" y="915997"/>
          <a:ext cx="1405794" cy="1405794"/>
        </a:xfrm>
        <a:prstGeom prst="ellipse">
          <a:avLst/>
        </a:prstGeom>
        <a:solidFill>
          <a:schemeClr val="accent4">
            <a:alpha val="50000"/>
            <a:hueOff val="-4500646"/>
            <a:satOff val="0"/>
            <a:lumOff val="1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Lokal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İnflamasyon</a:t>
          </a:r>
          <a:endParaRPr lang="en-US" sz="1200" kern="1200" dirty="0"/>
        </a:p>
      </dsp:txBody>
      <dsp:txXfrm>
        <a:off x="2182807" y="1121871"/>
        <a:ext cx="994046" cy="9940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2978B-A047-B449-AF66-C27FAC252C52}">
      <dsp:nvSpPr>
        <dsp:cNvPr id="0" name=""/>
        <dsp:cNvSpPr/>
      </dsp:nvSpPr>
      <dsp:spPr>
        <a:xfrm>
          <a:off x="617219" y="0"/>
          <a:ext cx="6995160" cy="4572000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tint val="4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BAB6A7B-DAF0-4444-9731-17CC553FB087}">
      <dsp:nvSpPr>
        <dsp:cNvPr id="0" name=""/>
        <dsp:cNvSpPr/>
      </dsp:nvSpPr>
      <dsp:spPr>
        <a:xfrm>
          <a:off x="1491" y="1371599"/>
          <a:ext cx="2559236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Bilimsel</a:t>
          </a:r>
          <a:endParaRPr lang="en-US" sz="4600" kern="1200" dirty="0"/>
        </a:p>
      </dsp:txBody>
      <dsp:txXfrm>
        <a:off x="90766" y="1460874"/>
        <a:ext cx="2380686" cy="1650250"/>
      </dsp:txXfrm>
    </dsp:sp>
    <dsp:sp modelId="{84D559AA-1084-224F-A7D5-98B33E2559EF}">
      <dsp:nvSpPr>
        <dsp:cNvPr id="0" name=""/>
        <dsp:cNvSpPr/>
      </dsp:nvSpPr>
      <dsp:spPr>
        <a:xfrm>
          <a:off x="2835181" y="1371599"/>
          <a:ext cx="2559236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Her </a:t>
          </a:r>
          <a:r>
            <a:rPr lang="en-US" sz="4600" kern="1200" dirty="0" err="1" smtClean="0"/>
            <a:t>Yaş</a:t>
          </a:r>
          <a:endParaRPr lang="en-US" sz="4600" kern="1200" dirty="0"/>
        </a:p>
      </dsp:txBody>
      <dsp:txXfrm>
        <a:off x="2924456" y="1460874"/>
        <a:ext cx="2380686" cy="1650250"/>
      </dsp:txXfrm>
    </dsp:sp>
    <dsp:sp modelId="{01B25DB6-7FB0-4740-BA3B-9DA303CDBC52}">
      <dsp:nvSpPr>
        <dsp:cNvPr id="0" name=""/>
        <dsp:cNvSpPr/>
      </dsp:nvSpPr>
      <dsp:spPr>
        <a:xfrm>
          <a:off x="5668872" y="1371599"/>
          <a:ext cx="2559236" cy="1828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Var</a:t>
          </a:r>
          <a:r>
            <a:rPr lang="en-US" sz="4600" kern="1200" dirty="0" smtClean="0"/>
            <a:t> </a:t>
          </a:r>
          <a:r>
            <a:rPr lang="en-US" sz="4600" kern="1200" dirty="0" err="1" smtClean="0"/>
            <a:t>mı</a:t>
          </a:r>
          <a:r>
            <a:rPr lang="en-US" sz="4600" kern="1200" dirty="0" smtClean="0"/>
            <a:t>?</a:t>
          </a:r>
          <a:endParaRPr lang="en-US" sz="4600" kern="1200" dirty="0"/>
        </a:p>
      </dsp:txBody>
      <dsp:txXfrm>
        <a:off x="5758147" y="1460874"/>
        <a:ext cx="2380686" cy="1650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C1674-3812-41ED-8CDB-8D25ABC91841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4F0D0-47A9-4588-9F1D-0F4802970B3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60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Laktoferrin</a:t>
            </a:r>
            <a:endParaRPr lang="en-US" b="1" dirty="0" smtClean="0"/>
          </a:p>
          <a:p>
            <a:r>
              <a:rPr lang="en-US" dirty="0" smtClean="0"/>
              <a:t>Fe </a:t>
            </a:r>
            <a:r>
              <a:rPr lang="en-US" dirty="0" err="1" smtClean="0"/>
              <a:t>bağlayan</a:t>
            </a:r>
            <a:r>
              <a:rPr lang="en-US" dirty="0" smtClean="0"/>
              <a:t> </a:t>
            </a:r>
            <a:r>
              <a:rPr lang="en-US" dirty="0" err="1" smtClean="0"/>
              <a:t>glikoproteindir</a:t>
            </a:r>
            <a:endParaRPr lang="en-US" dirty="0" smtClean="0"/>
          </a:p>
          <a:p>
            <a:r>
              <a:rPr lang="en-US" dirty="0" err="1" smtClean="0"/>
              <a:t>Nötrofillerden</a:t>
            </a:r>
            <a:r>
              <a:rPr lang="en-US" dirty="0" smtClean="0"/>
              <a:t> </a:t>
            </a:r>
            <a:r>
              <a:rPr lang="en-US" dirty="0" err="1" smtClean="0"/>
              <a:t>salınır</a:t>
            </a:r>
            <a:endParaRPr lang="en-US" dirty="0" smtClean="0"/>
          </a:p>
          <a:p>
            <a:r>
              <a:rPr lang="en-US" dirty="0" err="1" smtClean="0"/>
              <a:t>Antimikrobial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antiinflamatuar</a:t>
            </a:r>
            <a:r>
              <a:rPr lang="en-US" dirty="0" smtClean="0"/>
              <a:t> </a:t>
            </a:r>
            <a:r>
              <a:rPr lang="en-US" dirty="0" err="1" smtClean="0"/>
              <a:t>özellikleri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9343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Hastaların</a:t>
            </a:r>
            <a:r>
              <a:rPr lang="en-US" dirty="0" smtClean="0"/>
              <a:t> </a:t>
            </a:r>
            <a:r>
              <a:rPr lang="en-US" dirty="0" err="1" smtClean="0"/>
              <a:t>özellikleri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094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IgEye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alerjisinde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grubundan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değil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783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IgEye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bağlı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İSPA’si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hastalarda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seviyesinde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anlamlı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bulunmuştur</a:t>
            </a:r>
            <a:r>
              <a:rPr lang="en-US" baseline="0" dirty="0" smtClean="0"/>
              <a:t> (p </a:t>
            </a:r>
            <a:r>
              <a:rPr lang="en-US" baseline="0" dirty="0" err="1" smtClean="0"/>
              <a:t>değeri</a:t>
            </a:r>
            <a:r>
              <a:rPr lang="en-US" baseline="0" dirty="0" smtClean="0"/>
              <a:t> 0.001). </a:t>
            </a:r>
            <a:r>
              <a:rPr lang="en-US" baseline="0" dirty="0" err="1" smtClean="0"/>
              <a:t>Takipte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anlamlı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olabilir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düşünülmüş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3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Non-IgE İSPA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kontrol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grubuna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yüksektir</a:t>
            </a:r>
            <a:r>
              <a:rPr lang="en-US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Non IgE </a:t>
            </a:r>
            <a:r>
              <a:rPr lang="en-US" dirty="0" err="1" smtClean="0"/>
              <a:t>grubunda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IgE’ye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olanlara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bunun</a:t>
            </a:r>
            <a:r>
              <a:rPr lang="en-US" dirty="0" smtClean="0"/>
              <a:t> </a:t>
            </a:r>
            <a:r>
              <a:rPr lang="en-US" dirty="0" err="1" smtClean="0"/>
              <a:t>nedeni</a:t>
            </a:r>
            <a:r>
              <a:rPr lang="en-US" dirty="0" smtClean="0"/>
              <a:t> de Non-IgE </a:t>
            </a:r>
            <a:r>
              <a:rPr lang="en-US" dirty="0" err="1" smtClean="0"/>
              <a:t>grupta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GIS </a:t>
            </a:r>
            <a:r>
              <a:rPr lang="en-US" dirty="0" err="1" smtClean="0"/>
              <a:t>semptomlarının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olmasıyla</a:t>
            </a:r>
            <a:r>
              <a:rPr lang="en-US" dirty="0" smtClean="0"/>
              <a:t> </a:t>
            </a:r>
            <a:r>
              <a:rPr lang="en-US" dirty="0" err="1" smtClean="0"/>
              <a:t>ilişki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3686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Non-IgE</a:t>
            </a:r>
            <a:r>
              <a:rPr lang="en-US" baseline="0" dirty="0" smtClean="0"/>
              <a:t> İSPA de </a:t>
            </a:r>
            <a:r>
              <a:rPr lang="en-US" baseline="0" dirty="0" err="1" smtClean="0"/>
              <a:t>diyet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öncesine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belirgin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olarak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düşmüştür</a:t>
            </a:r>
            <a:r>
              <a:rPr lang="en-US" baseline="0" dirty="0" smtClean="0"/>
              <a:t> (P: 0.025).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Türkiyedeki</a:t>
            </a:r>
            <a:r>
              <a:rPr lang="en-US" dirty="0" smtClean="0"/>
              <a:t>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değeri</a:t>
            </a:r>
            <a:r>
              <a:rPr lang="en-US" dirty="0" smtClean="0"/>
              <a:t> 296 ± 94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bulunmuş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literatüre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350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</a:t>
            </a:r>
            <a:r>
              <a:rPr lang="en-US" dirty="0" smtClean="0"/>
              <a:t> </a:t>
            </a:r>
            <a:r>
              <a:rPr lang="en-US" dirty="0" err="1" smtClean="0"/>
              <a:t>etkileyen</a:t>
            </a:r>
            <a:r>
              <a:rPr lang="en-US" dirty="0" smtClean="0"/>
              <a:t> </a:t>
            </a:r>
            <a:r>
              <a:rPr lang="en-US" dirty="0" err="1" smtClean="0"/>
              <a:t>birçok</a:t>
            </a:r>
            <a:r>
              <a:rPr lang="en-US" dirty="0" smtClean="0"/>
              <a:t> </a:t>
            </a:r>
            <a:r>
              <a:rPr lang="en-US" dirty="0" err="1" smtClean="0"/>
              <a:t>faktör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 </a:t>
            </a:r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henüz</a:t>
            </a:r>
            <a:r>
              <a:rPr lang="en-US" dirty="0" smtClean="0"/>
              <a:t> tam </a:t>
            </a:r>
            <a:r>
              <a:rPr lang="en-US" dirty="0" err="1" smtClean="0"/>
              <a:t>aydınlatılmamıştır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 smtClean="0"/>
              <a:t>değerleri</a:t>
            </a:r>
            <a:r>
              <a:rPr lang="en-US" dirty="0" smtClean="0"/>
              <a:t> </a:t>
            </a:r>
            <a:r>
              <a:rPr lang="en-US" dirty="0" err="1" smtClean="0"/>
              <a:t>saptanırsa</a:t>
            </a:r>
            <a:r>
              <a:rPr lang="en-US" dirty="0" smtClean="0"/>
              <a:t> </a:t>
            </a:r>
            <a:r>
              <a:rPr lang="en-US" dirty="0" err="1" smtClean="0"/>
              <a:t>yorumlamada</a:t>
            </a:r>
            <a:r>
              <a:rPr lang="en-US" dirty="0" smtClean="0"/>
              <a:t> </a:t>
            </a:r>
            <a:r>
              <a:rPr lang="en-US" dirty="0" err="1" smtClean="0"/>
              <a:t>bizlere</a:t>
            </a:r>
            <a:r>
              <a:rPr lang="en-US" dirty="0" smtClean="0"/>
              <a:t> </a:t>
            </a:r>
            <a:r>
              <a:rPr lang="en-US" dirty="0" err="1" smtClean="0"/>
              <a:t>yardımcı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endParaRPr lang="en-US" dirty="0" smtClean="0"/>
          </a:p>
          <a:p>
            <a:r>
              <a:rPr lang="en-US" dirty="0" smtClean="0"/>
              <a:t>Term, preterm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 smtClean="0"/>
              <a:t>alanlarına</a:t>
            </a:r>
            <a:r>
              <a:rPr lang="en-US" dirty="0" smtClean="0"/>
              <a:t> </a:t>
            </a:r>
            <a:r>
              <a:rPr lang="en-US" dirty="0" err="1" smtClean="0"/>
              <a:t>ihtiyaç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961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Pretermlerde</a:t>
            </a:r>
            <a:r>
              <a:rPr lang="en-US" dirty="0" smtClean="0"/>
              <a:t> ilk </a:t>
            </a:r>
            <a:r>
              <a:rPr lang="en-US" dirty="0" err="1" smtClean="0"/>
              <a:t>hafta</a:t>
            </a:r>
            <a:r>
              <a:rPr lang="en-US" dirty="0" smtClean="0"/>
              <a:t> </a:t>
            </a:r>
            <a:r>
              <a:rPr lang="en-US" dirty="0" err="1" smtClean="0"/>
              <a:t>düşüyor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arttığını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artmadığını</a:t>
            </a:r>
            <a:r>
              <a:rPr lang="en-US" dirty="0" smtClean="0"/>
              <a:t> </a:t>
            </a:r>
            <a:r>
              <a:rPr lang="en-US" dirty="0" err="1" smtClean="0"/>
              <a:t>gösteren</a:t>
            </a:r>
            <a:r>
              <a:rPr lang="en-US" dirty="0" smtClean="0"/>
              <a:t> </a:t>
            </a:r>
            <a:r>
              <a:rPr lang="en-US" dirty="0" err="1" smtClean="0"/>
              <a:t>sonuç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26 </a:t>
            </a:r>
            <a:r>
              <a:rPr lang="en-US" dirty="0" err="1" smtClean="0"/>
              <a:t>haftadan</a:t>
            </a:r>
            <a:r>
              <a:rPr lang="en-US" dirty="0" smtClean="0"/>
              <a:t> </a:t>
            </a: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doğanlara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26-32 </a:t>
            </a:r>
            <a:r>
              <a:rPr lang="en-US" dirty="0" err="1" smtClean="0"/>
              <a:t>haftada</a:t>
            </a:r>
            <a:r>
              <a:rPr lang="en-US" dirty="0" smtClean="0"/>
              <a:t> </a:t>
            </a:r>
            <a:r>
              <a:rPr lang="en-US" dirty="0" err="1" smtClean="0"/>
              <a:t>doğanlarda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endParaRPr lang="en-US" dirty="0" smtClean="0"/>
          </a:p>
          <a:p>
            <a:r>
              <a:rPr lang="en-US" dirty="0" smtClean="0"/>
              <a:t>52 </a:t>
            </a:r>
            <a:r>
              <a:rPr lang="en-US" dirty="0" err="1" smtClean="0"/>
              <a:t>pretermde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doğumdan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ilk </a:t>
            </a:r>
            <a:r>
              <a:rPr lang="en-US" dirty="0" err="1" smtClean="0"/>
              <a:t>hafta</a:t>
            </a:r>
            <a:r>
              <a:rPr lang="en-US" dirty="0" smtClean="0"/>
              <a:t> </a:t>
            </a:r>
            <a:r>
              <a:rPr lang="en-US" dirty="0" err="1" smtClean="0"/>
              <a:t>önemli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düşme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sonraki</a:t>
            </a:r>
            <a:r>
              <a:rPr lang="en-US" dirty="0" smtClean="0"/>
              <a:t> </a:t>
            </a:r>
            <a:r>
              <a:rPr lang="en-US" dirty="0" err="1" smtClean="0"/>
              <a:t>hafta</a:t>
            </a:r>
            <a:r>
              <a:rPr lang="en-US" dirty="0" smtClean="0"/>
              <a:t> </a:t>
            </a:r>
            <a:r>
              <a:rPr lang="en-US" dirty="0" err="1" smtClean="0"/>
              <a:t>önemli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</a:t>
            </a:r>
            <a:r>
              <a:rPr lang="en-US" dirty="0" err="1" smtClean="0"/>
              <a:t>gözlenmiştir</a:t>
            </a:r>
            <a:r>
              <a:rPr lang="en-US" dirty="0" smtClean="0"/>
              <a:t>. </a:t>
            </a:r>
            <a:r>
              <a:rPr lang="en-US" dirty="0" err="1" smtClean="0"/>
              <a:t>Başka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durum </a:t>
            </a:r>
            <a:r>
              <a:rPr lang="en-US" dirty="0" err="1" smtClean="0"/>
              <a:t>gözlemlenmemiş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Anne </a:t>
            </a:r>
            <a:r>
              <a:rPr lang="en-US" dirty="0" err="1" smtClean="0"/>
              <a:t>sütünde</a:t>
            </a:r>
            <a:r>
              <a:rPr lang="en-US" dirty="0" smtClean="0"/>
              <a:t> </a:t>
            </a:r>
            <a:r>
              <a:rPr lang="en-US" dirty="0" err="1" smtClean="0"/>
              <a:t>beslenenen</a:t>
            </a:r>
            <a:r>
              <a:rPr lang="en-US" dirty="0" smtClean="0"/>
              <a:t> 39 </a:t>
            </a:r>
            <a:r>
              <a:rPr lang="en-US" dirty="0" err="1" smtClean="0"/>
              <a:t>sağlıklı</a:t>
            </a:r>
            <a:r>
              <a:rPr lang="en-US" dirty="0" smtClean="0"/>
              <a:t> term </a:t>
            </a:r>
            <a:r>
              <a:rPr lang="en-US" dirty="0" err="1" smtClean="0"/>
              <a:t>bebeklerde</a:t>
            </a:r>
            <a:r>
              <a:rPr lang="en-US" dirty="0" smtClean="0"/>
              <a:t> 555.00 (122.50-2000.00) </a:t>
            </a:r>
            <a:r>
              <a:rPr lang="el-GR" dirty="0" smtClean="0"/>
              <a:t>μg/g</a:t>
            </a:r>
            <a:r>
              <a:rPr lang="tr-TR" dirty="0" smtClean="0"/>
              <a:t> bulunurken mamayla beslenen 35 </a:t>
            </a:r>
            <a:r>
              <a:rPr lang="tr-TR" dirty="0" err="1" smtClean="0"/>
              <a:t>bebekde</a:t>
            </a:r>
            <a:r>
              <a:rPr lang="tr-TR" dirty="0" smtClean="0"/>
              <a:t> 206.60 (31.20-797.60) </a:t>
            </a:r>
            <a:r>
              <a:rPr lang="el-GR" dirty="0" smtClean="0"/>
              <a:t>μg/g</a:t>
            </a:r>
            <a:r>
              <a:rPr lang="tr-TR" dirty="0" smtClean="0"/>
              <a:t> saptanmıştır.  </a:t>
            </a:r>
            <a:r>
              <a:rPr lang="en-US" dirty="0" smtClean="0"/>
              <a:t>D</a:t>
            </a:r>
            <a:r>
              <a:rPr lang="tr-TR" dirty="0" err="1" smtClean="0"/>
              <a:t>iğer</a:t>
            </a:r>
            <a:r>
              <a:rPr lang="tr-TR" dirty="0" smtClean="0"/>
              <a:t> bir çalışmada anne sütü alan ve mamayla beslenenler arasında fark saptanmamıştır.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6818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533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donöründen</a:t>
            </a:r>
            <a:r>
              <a:rPr lang="en-US" dirty="0" smtClean="0"/>
              <a:t> </a:t>
            </a: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 smtClean="0"/>
              <a:t>edile</a:t>
            </a:r>
            <a:r>
              <a:rPr lang="en-US" dirty="0" smtClean="0"/>
              <a:t> serum/</a:t>
            </a:r>
            <a:r>
              <a:rPr lang="en-US" dirty="0" err="1" smtClean="0"/>
              <a:t>plasmada</a:t>
            </a:r>
            <a:r>
              <a:rPr lang="en-US" dirty="0" smtClean="0"/>
              <a:t> </a:t>
            </a:r>
            <a:r>
              <a:rPr lang="en-US" dirty="0" err="1" smtClean="0"/>
              <a:t>kadınlarda</a:t>
            </a:r>
            <a:r>
              <a:rPr lang="en-US" dirty="0" smtClean="0"/>
              <a:t> 0.09 </a:t>
            </a:r>
            <a:r>
              <a:rPr lang="en-US" dirty="0" err="1" smtClean="0"/>
              <a:t>ile</a:t>
            </a:r>
            <a:r>
              <a:rPr lang="en-US" dirty="0" smtClean="0"/>
              <a:t> 0.53 mg/L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erkeklerde</a:t>
            </a:r>
            <a:r>
              <a:rPr lang="en-US" dirty="0" smtClean="0"/>
              <a:t> 0.12-0.66 mg/L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gösterilmiştir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131 </a:t>
            </a:r>
            <a:r>
              <a:rPr lang="en-US" dirty="0" err="1" smtClean="0"/>
              <a:t>yenidoğan</a:t>
            </a:r>
            <a:r>
              <a:rPr lang="en-US" dirty="0" smtClean="0"/>
              <a:t> </a:t>
            </a:r>
            <a:r>
              <a:rPr lang="en-US" dirty="0" err="1" smtClean="0"/>
              <a:t>mekonyumunda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konsantrastonu</a:t>
            </a:r>
            <a:r>
              <a:rPr lang="en-US" dirty="0" smtClean="0"/>
              <a:t> 145 ± 78.5 </a:t>
            </a:r>
            <a:r>
              <a:rPr lang="el-GR" dirty="0" smtClean="0"/>
              <a:t> μg</a:t>
            </a:r>
            <a:r>
              <a:rPr lang="tr-TR" dirty="0" smtClean="0"/>
              <a:t>/g saptanmıştır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957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yaşla</a:t>
            </a:r>
            <a:r>
              <a:rPr lang="en-US" dirty="0" smtClean="0"/>
              <a:t> </a:t>
            </a:r>
            <a:r>
              <a:rPr lang="en-US" dirty="0" err="1" smtClean="0"/>
              <a:t>ilişki</a:t>
            </a:r>
            <a:r>
              <a:rPr lang="en-US" dirty="0" smtClean="0"/>
              <a:t> </a:t>
            </a:r>
            <a:r>
              <a:rPr lang="en-US" dirty="0" err="1" smtClean="0"/>
              <a:t>gösterir</a:t>
            </a:r>
            <a:endParaRPr lang="en-US" dirty="0" smtClean="0"/>
          </a:p>
          <a:p>
            <a:r>
              <a:rPr lang="en-US" dirty="0" smtClean="0"/>
              <a:t>İlk 3 </a:t>
            </a:r>
            <a:r>
              <a:rPr lang="en-US" dirty="0" err="1" smtClean="0"/>
              <a:t>ayda</a:t>
            </a:r>
            <a:r>
              <a:rPr lang="en-US" dirty="0" smtClean="0"/>
              <a:t> 265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</a:p>
          <a:p>
            <a:r>
              <a:rPr lang="en-US" dirty="0" smtClean="0"/>
              <a:t>Bu oral </a:t>
            </a:r>
            <a:r>
              <a:rPr lang="en-US" dirty="0" err="1" smtClean="0"/>
              <a:t>tolerans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mikrobiyal</a:t>
            </a:r>
            <a:r>
              <a:rPr lang="en-US" dirty="0" smtClean="0"/>
              <a:t> flora </a:t>
            </a:r>
            <a:r>
              <a:rPr lang="en-US" dirty="0" err="1" smtClean="0"/>
              <a:t>gelişimiyle</a:t>
            </a:r>
            <a:r>
              <a:rPr lang="en-US" dirty="0" smtClean="0"/>
              <a:t> </a:t>
            </a:r>
            <a:r>
              <a:rPr lang="en-US" dirty="0" err="1" smtClean="0"/>
              <a:t>ilişkilidir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9042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Bakteriyel</a:t>
            </a:r>
            <a:r>
              <a:rPr lang="en-US" dirty="0" smtClean="0"/>
              <a:t> </a:t>
            </a:r>
            <a:r>
              <a:rPr lang="en-US" dirty="0" err="1" smtClean="0"/>
              <a:t>diare</a:t>
            </a:r>
            <a:r>
              <a:rPr lang="en-US" dirty="0" smtClean="0"/>
              <a:t> viral </a:t>
            </a:r>
            <a:r>
              <a:rPr lang="en-US" dirty="0" err="1" smtClean="0"/>
              <a:t>diarelere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82BB1-F530-5546-8BFA-E4F4A6AC70B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36-kDa </a:t>
            </a:r>
            <a:r>
              <a:rPr lang="en-US" dirty="0" err="1" smtClean="0"/>
              <a:t>proteindir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2 </a:t>
            </a:r>
            <a:r>
              <a:rPr lang="en-US" dirty="0" err="1" smtClean="0"/>
              <a:t>ağır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hafifi</a:t>
            </a:r>
            <a:r>
              <a:rPr lang="en-US" dirty="0" smtClean="0"/>
              <a:t> </a:t>
            </a:r>
            <a:r>
              <a:rPr lang="en-US" dirty="0" err="1" smtClean="0"/>
              <a:t>zinciri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928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İlk </a:t>
            </a:r>
            <a:r>
              <a:rPr lang="en-US" dirty="0" err="1" smtClean="0"/>
              <a:t>kez</a:t>
            </a:r>
            <a:r>
              <a:rPr lang="en-US" dirty="0" smtClean="0"/>
              <a:t> 1970’de </a:t>
            </a:r>
            <a:r>
              <a:rPr lang="en-US" dirty="0" err="1" smtClean="0"/>
              <a:t>tespit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Vücut</a:t>
            </a:r>
            <a:r>
              <a:rPr lang="en-US" dirty="0" smtClean="0"/>
              <a:t> </a:t>
            </a:r>
            <a:r>
              <a:rPr lang="en-US" dirty="0" err="1" smtClean="0"/>
              <a:t>sıvılarında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tipleri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Hemen</a:t>
            </a:r>
            <a:r>
              <a:rPr lang="en-US" dirty="0" smtClean="0"/>
              <a:t> </a:t>
            </a:r>
            <a:r>
              <a:rPr lang="en-US" dirty="0" err="1" smtClean="0"/>
              <a:t>hemen</a:t>
            </a:r>
            <a:r>
              <a:rPr lang="en-US" dirty="0" smtClean="0"/>
              <a:t> her </a:t>
            </a:r>
            <a:r>
              <a:rPr lang="en-US" dirty="0" err="1" smtClean="0"/>
              <a:t>vücut</a:t>
            </a:r>
            <a:r>
              <a:rPr lang="en-US" dirty="0" smtClean="0"/>
              <a:t> </a:t>
            </a:r>
            <a:r>
              <a:rPr lang="en-US" dirty="0" err="1" smtClean="0"/>
              <a:t>sıvısında</a:t>
            </a:r>
            <a:r>
              <a:rPr lang="en-US" dirty="0" smtClean="0"/>
              <a:t> </a:t>
            </a:r>
            <a:r>
              <a:rPr lang="en-US" dirty="0" err="1" smtClean="0"/>
              <a:t>tespit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Başlangıçta</a:t>
            </a:r>
            <a:r>
              <a:rPr lang="en-US" dirty="0" smtClean="0"/>
              <a:t> </a:t>
            </a:r>
            <a:r>
              <a:rPr lang="en-US" dirty="0" err="1" smtClean="0"/>
              <a:t>değerleri</a:t>
            </a:r>
            <a:r>
              <a:rPr lang="en-US" dirty="0" smtClean="0"/>
              <a:t> </a:t>
            </a:r>
            <a:r>
              <a:rPr lang="el-GR" dirty="0" smtClean="0"/>
              <a:t> μg</a:t>
            </a:r>
            <a:r>
              <a:rPr lang="en-US" dirty="0" smtClean="0"/>
              <a:t>/ml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rapor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endParaRPr lang="en-US" dirty="0" smtClean="0"/>
          </a:p>
          <a:p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analiz</a:t>
            </a:r>
            <a:r>
              <a:rPr lang="en-US" dirty="0" smtClean="0"/>
              <a:t> </a:t>
            </a:r>
            <a:r>
              <a:rPr lang="en-US" dirty="0" err="1" smtClean="0"/>
              <a:t>kitleri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FF00"/>
                </a:solidFill>
              </a:rPr>
              <a:t>μg</a:t>
            </a:r>
            <a:r>
              <a:rPr lang="tr-TR" dirty="0" smtClean="0">
                <a:solidFill>
                  <a:srgbClr val="FFFF00"/>
                </a:solidFill>
              </a:rPr>
              <a:t>/gram </a:t>
            </a:r>
            <a:r>
              <a:rPr lang="tr-TR" dirty="0" smtClean="0"/>
              <a:t>olarak rapor edilmiştir</a:t>
            </a:r>
          </a:p>
          <a:p>
            <a:r>
              <a:rPr lang="en-US" dirty="0" err="1" smtClean="0"/>
              <a:t>Plazma</a:t>
            </a:r>
            <a:endParaRPr lang="en-US" dirty="0" smtClean="0"/>
          </a:p>
          <a:p>
            <a:r>
              <a:rPr lang="en-US" dirty="0" err="1" smtClean="0"/>
              <a:t>Sinovyal</a:t>
            </a:r>
            <a:r>
              <a:rPr lang="en-US" dirty="0" smtClean="0"/>
              <a:t> </a:t>
            </a:r>
            <a:r>
              <a:rPr lang="en-US" dirty="0" err="1" smtClean="0"/>
              <a:t>sıvı</a:t>
            </a:r>
            <a:endParaRPr lang="en-US" dirty="0" smtClean="0"/>
          </a:p>
          <a:p>
            <a:r>
              <a:rPr lang="en-US" dirty="0" err="1" smtClean="0"/>
              <a:t>Serebrosipinal</a:t>
            </a:r>
            <a:r>
              <a:rPr lang="en-US" dirty="0" smtClean="0"/>
              <a:t> </a:t>
            </a:r>
            <a:r>
              <a:rPr lang="en-US" dirty="0" err="1" smtClean="0"/>
              <a:t>sıvı</a:t>
            </a:r>
            <a:endParaRPr lang="en-US" dirty="0" smtClean="0"/>
          </a:p>
          <a:p>
            <a:r>
              <a:rPr lang="en-US" dirty="0" smtClean="0"/>
              <a:t>Oral </a:t>
            </a:r>
            <a:r>
              <a:rPr lang="en-US" dirty="0" err="1" smtClean="0"/>
              <a:t>sıvılar</a:t>
            </a:r>
            <a:endParaRPr lang="en-US" dirty="0" smtClean="0"/>
          </a:p>
          <a:p>
            <a:r>
              <a:rPr lang="en-US" dirty="0" err="1" smtClean="0"/>
              <a:t>İdrar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Crohn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ÜK </a:t>
            </a:r>
            <a:r>
              <a:rPr lang="en-US" dirty="0" err="1" smtClean="0"/>
              <a:t>geç</a:t>
            </a:r>
            <a:r>
              <a:rPr lang="en-US" dirty="0" smtClean="0"/>
              <a:t> </a:t>
            </a:r>
            <a:r>
              <a:rPr lang="en-US" dirty="0" err="1" smtClean="0"/>
              <a:t>adelosan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erişkin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dönemi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hstalığı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96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kesilmesine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r>
              <a:rPr lang="en-US" dirty="0" smtClean="0"/>
              <a:t> </a:t>
            </a:r>
            <a:r>
              <a:rPr lang="en-US" dirty="0" err="1" smtClean="0"/>
              <a:t>değerlendirmede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test </a:t>
            </a:r>
            <a:r>
              <a:rPr lang="en-US" dirty="0" err="1" smtClean="0"/>
              <a:t>değildir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521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bebeklerde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çıkmıştır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29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 </a:t>
            </a:r>
            <a:r>
              <a:rPr lang="en-US" dirty="0" err="1" smtClean="0"/>
              <a:t>sonuca</a:t>
            </a:r>
            <a:r>
              <a:rPr lang="en-US" dirty="0" smtClean="0"/>
              <a:t> </a:t>
            </a:r>
            <a:r>
              <a:rPr lang="en-US" dirty="0" err="1" smtClean="0"/>
              <a:t>rağmen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seviyesindeki</a:t>
            </a:r>
            <a:r>
              <a:rPr lang="en-US" dirty="0" smtClean="0"/>
              <a:t> </a:t>
            </a:r>
            <a:r>
              <a:rPr lang="en-US" dirty="0" err="1" smtClean="0"/>
              <a:t>değişiklik</a:t>
            </a:r>
            <a:r>
              <a:rPr lang="en-US" dirty="0" smtClean="0"/>
              <a:t> </a:t>
            </a:r>
            <a:r>
              <a:rPr lang="en-US" dirty="0" err="1" smtClean="0"/>
              <a:t>derecesinin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olmasından</a:t>
            </a:r>
            <a:r>
              <a:rPr lang="en-US" dirty="0" smtClean="0"/>
              <a:t> </a:t>
            </a:r>
            <a:r>
              <a:rPr lang="en-US" dirty="0" err="1" smtClean="0"/>
              <a:t>dolayı</a:t>
            </a:r>
            <a:r>
              <a:rPr lang="en-US" dirty="0" smtClean="0"/>
              <a:t> </a:t>
            </a:r>
            <a:r>
              <a:rPr lang="en-US" dirty="0" err="1" smtClean="0"/>
              <a:t>tanıda</a:t>
            </a:r>
            <a:r>
              <a:rPr lang="en-US" dirty="0" smtClean="0"/>
              <a:t> </a:t>
            </a:r>
            <a:r>
              <a:rPr lang="en-US" dirty="0" err="1" smtClean="0"/>
              <a:t>kullanılması</a:t>
            </a:r>
            <a:r>
              <a:rPr lang="en-US" dirty="0" smtClean="0"/>
              <a:t> </a:t>
            </a:r>
            <a:r>
              <a:rPr lang="en-US" dirty="0" err="1" smtClean="0"/>
              <a:t>önerilmemiştir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1886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İSPA </a:t>
            </a:r>
            <a:r>
              <a:rPr lang="en-US" dirty="0" err="1" smtClean="0"/>
              <a:t>olanlarda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baseline="0" dirty="0" smtClean="0"/>
              <a:t> (p: 0.011)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792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İSPA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olanlarda</a:t>
            </a:r>
            <a:r>
              <a:rPr lang="en-US" baseline="0" dirty="0" smtClean="0"/>
              <a:t> diet </a:t>
            </a:r>
            <a:r>
              <a:rPr lang="en-US" baseline="0" dirty="0" err="1" smtClean="0"/>
              <a:t>sonrası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dışkıda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kalprotektin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seviyesinde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belirgin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düşme</a:t>
            </a:r>
            <a:r>
              <a:rPr lang="en-US" baseline="0" dirty="0" smtClean="0"/>
              <a:t> var.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F0D0-47A9-4588-9F1D-0F4802970B3D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154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kizkenar Üçgen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 Üçgen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İkizkenar Üçgen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10 Düz Bağlayıcı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 Üçgen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Düz Bağlayıcı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24.04.2017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8280920" cy="147002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BESİN ALERJİSİ TANI VE TAKİBİNDE DIŞKIDA KALPROTEKTİN GEREKLİ MİDİR?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2348880"/>
            <a:ext cx="2375272" cy="1152128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5FFFFA"/>
                </a:solidFill>
              </a:rPr>
              <a:t>EVET</a:t>
            </a:r>
            <a:endParaRPr lang="en-US" sz="6000" b="1" dirty="0">
              <a:solidFill>
                <a:srgbClr val="5FFFFA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051" y="3933056"/>
            <a:ext cx="8892480" cy="247813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484632" algn="r" rtl="0" eaLnBrk="1" latinLnBrk="0" hangingPunct="1">
              <a:spcBef>
                <a:spcPct val="0"/>
              </a:spcBef>
              <a:buNone/>
              <a:defRPr kumimoji="0" sz="44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PROF. DR. AHMET AKÇAY</a:t>
            </a:r>
          </a:p>
          <a:p>
            <a:pPr algn="ctr"/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Okan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Üniversitesi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Tıp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Fakültesi</a:t>
            </a:r>
            <a:endParaRPr lang="en-US" sz="3200" dirty="0" smtClean="0">
              <a:ln w="63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Çocuk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Alerji,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İmmünoloji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ve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Göğüs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Hastalıkları</a:t>
            </a:r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Bölümü</a:t>
            </a:r>
            <a:endParaRPr lang="en-US" sz="3200" dirty="0" smtClean="0">
              <a:ln w="63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en-US" sz="32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İSTANBUL</a:t>
            </a:r>
            <a:endParaRPr lang="en-US" sz="32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Laboratuvar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3672408" cy="4572000"/>
          </a:xfrm>
          <a:ln>
            <a:solidFill>
              <a:srgbClr val="FF388C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Dışkı</a:t>
            </a:r>
            <a:r>
              <a:rPr lang="en-US" dirty="0" smtClean="0"/>
              <a:t> </a:t>
            </a:r>
            <a:r>
              <a:rPr lang="en-US" dirty="0" err="1" smtClean="0"/>
              <a:t>mikroskopisi</a:t>
            </a:r>
            <a:endParaRPr lang="en-US" dirty="0" smtClean="0"/>
          </a:p>
          <a:p>
            <a:pPr lvl="1"/>
            <a:r>
              <a:rPr lang="en-US" dirty="0" smtClean="0"/>
              <a:t>6-7Lökosit</a:t>
            </a:r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endParaRPr lang="en-US" dirty="0" smtClean="0"/>
          </a:p>
          <a:p>
            <a:pPr lvl="1"/>
            <a:r>
              <a:rPr lang="en-US" dirty="0" err="1" smtClean="0"/>
              <a:t>Negatif</a:t>
            </a:r>
            <a:endParaRPr lang="en-US" dirty="0" smtClean="0"/>
          </a:p>
          <a:p>
            <a:r>
              <a:rPr lang="en-US" dirty="0" err="1" smtClean="0"/>
              <a:t>Dışkı</a:t>
            </a:r>
            <a:r>
              <a:rPr lang="en-US" dirty="0" smtClean="0"/>
              <a:t> </a:t>
            </a:r>
            <a:r>
              <a:rPr lang="en-US" dirty="0" err="1" smtClean="0"/>
              <a:t>Kültürü</a:t>
            </a:r>
            <a:endParaRPr lang="en-US" dirty="0" smtClean="0"/>
          </a:p>
          <a:p>
            <a:pPr lvl="1"/>
            <a:r>
              <a:rPr lang="en-US" dirty="0" smtClean="0"/>
              <a:t>Normal flora</a:t>
            </a:r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 smtClean="0"/>
          </a:p>
          <a:p>
            <a:pPr lvl="1"/>
            <a:r>
              <a:rPr lang="en-US" dirty="0" smtClean="0"/>
              <a:t>221 </a:t>
            </a:r>
            <a:r>
              <a:rPr lang="en-US" dirty="0" err="1" smtClean="0"/>
              <a:t>ug</a:t>
            </a:r>
            <a:r>
              <a:rPr lang="en-US" dirty="0" smtClean="0"/>
              <a:t>/g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04048" y="3410997"/>
            <a:ext cx="4104456" cy="954107"/>
          </a:xfrm>
          <a:prstGeom prst="rect">
            <a:avLst/>
          </a:prstGeom>
          <a:ln>
            <a:solidFill>
              <a:srgbClr val="FF388C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/>
              <a:t>Çocuk</a:t>
            </a:r>
            <a:r>
              <a:rPr lang="en-US" sz="2800" dirty="0"/>
              <a:t> Alerji </a:t>
            </a:r>
            <a:r>
              <a:rPr lang="en-US" sz="2800" dirty="0" err="1"/>
              <a:t>Uzmanına</a:t>
            </a:r>
            <a:r>
              <a:rPr lang="en-US" sz="2800" dirty="0"/>
              <a:t> </a:t>
            </a:r>
            <a:r>
              <a:rPr lang="en-US" sz="2800" dirty="0" err="1"/>
              <a:t>konsultasyon</a:t>
            </a:r>
            <a:endParaRPr lang="en-US" sz="2800" dirty="0"/>
          </a:p>
        </p:txBody>
      </p:sp>
      <p:pic>
        <p:nvPicPr>
          <p:cNvPr id="6" name="Picture 5" descr="Dosya_0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92697"/>
            <a:ext cx="1923714" cy="2520280"/>
          </a:xfrm>
          <a:prstGeom prst="rect">
            <a:avLst/>
          </a:prstGeom>
          <a:ln>
            <a:solidFill>
              <a:srgbClr val="FF388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64769" y="5445224"/>
            <a:ext cx="1739479" cy="800219"/>
          </a:xfrm>
          <a:prstGeom prst="rect">
            <a:avLst/>
          </a:prstGeom>
          <a:noFill/>
          <a:ln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/>
              <a:t>685 </a:t>
            </a:r>
            <a:r>
              <a:rPr lang="en-US" sz="2800" dirty="0" err="1"/>
              <a:t>ug</a:t>
            </a:r>
            <a:r>
              <a:rPr lang="en-US" sz="2800" dirty="0"/>
              <a:t>/g</a:t>
            </a:r>
          </a:p>
          <a:p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995936" y="5445224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796136" y="4509120"/>
            <a:ext cx="822960" cy="82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BİLİMSEL NEDENLER</a:t>
            </a:r>
            <a:endParaRPr lang="en-US" dirty="0"/>
          </a:p>
        </p:txBody>
      </p:sp>
      <p:pic>
        <p:nvPicPr>
          <p:cNvPr id="4" name="Content Placeholder 3" descr="j03167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39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Sık</a:t>
            </a:r>
            <a:r>
              <a:rPr lang="en-US" dirty="0" smtClean="0"/>
              <a:t> </a:t>
            </a:r>
            <a:r>
              <a:rPr lang="en-US" dirty="0" err="1" smtClean="0"/>
              <a:t>Kullanılan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nflamasyon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iomarkırları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3346392"/>
          </a:xfrm>
        </p:spPr>
        <p:txBody>
          <a:bodyPr/>
          <a:lstStyle/>
          <a:p>
            <a:r>
              <a:rPr lang="en-US" dirty="0" smtClean="0"/>
              <a:t>C-</a:t>
            </a:r>
            <a:r>
              <a:rPr lang="en-US" dirty="0" err="1" smtClean="0"/>
              <a:t>reaktif</a:t>
            </a:r>
            <a:r>
              <a:rPr lang="en-US" dirty="0" smtClean="0"/>
              <a:t> protein (CRP) 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ritorosit</a:t>
            </a:r>
            <a:r>
              <a:rPr lang="en-US" dirty="0" smtClean="0"/>
              <a:t> </a:t>
            </a:r>
            <a:r>
              <a:rPr lang="en-US" dirty="0" err="1" smtClean="0"/>
              <a:t>sedimantasyon</a:t>
            </a:r>
            <a:r>
              <a:rPr lang="en-US" dirty="0" smtClean="0"/>
              <a:t> </a:t>
            </a:r>
            <a:r>
              <a:rPr lang="en-US" dirty="0" err="1" smtClean="0"/>
              <a:t>hızı</a:t>
            </a:r>
            <a:r>
              <a:rPr lang="en-US" dirty="0" smtClean="0"/>
              <a:t> </a:t>
            </a:r>
          </a:p>
          <a:p>
            <a:pPr marL="64008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861048"/>
            <a:ext cx="77495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4008" indent="0">
              <a:buNone/>
            </a:pPr>
            <a:r>
              <a:rPr lang="en-US" sz="2400" dirty="0" err="1"/>
              <a:t>Sistemik</a:t>
            </a:r>
            <a:r>
              <a:rPr lang="en-US" sz="2400" dirty="0"/>
              <a:t> </a:t>
            </a:r>
            <a:r>
              <a:rPr lang="en-US" sz="2400" dirty="0" err="1"/>
              <a:t>inflamasyonu</a:t>
            </a:r>
            <a:r>
              <a:rPr lang="en-US" sz="2400" dirty="0"/>
              <a:t> </a:t>
            </a:r>
            <a:r>
              <a:rPr lang="en-US" sz="2400" dirty="0" err="1"/>
              <a:t>göstermede</a:t>
            </a:r>
            <a:r>
              <a:rPr lang="en-US" sz="2400" dirty="0"/>
              <a:t> </a:t>
            </a:r>
            <a:r>
              <a:rPr lang="en-US" sz="2400" dirty="0" err="1"/>
              <a:t>sıklıkla</a:t>
            </a:r>
            <a:r>
              <a:rPr lang="en-US" sz="2400" dirty="0"/>
              <a:t> </a:t>
            </a:r>
            <a:r>
              <a:rPr lang="en-US" sz="2400" dirty="0" err="1" smtClean="0"/>
              <a:t>kullanılan</a:t>
            </a:r>
            <a:endParaRPr lang="en-US" sz="2400" dirty="0" smtClean="0"/>
          </a:p>
          <a:p>
            <a:pPr marL="64008" indent="0">
              <a:buNone/>
            </a:pPr>
            <a:r>
              <a:rPr lang="en-US" sz="2400" dirty="0" smtClean="0"/>
              <a:t> </a:t>
            </a:r>
            <a:r>
              <a:rPr lang="en-US" sz="2400" dirty="0" err="1"/>
              <a:t>laboratuvar</a:t>
            </a:r>
            <a:r>
              <a:rPr lang="en-US" sz="2400" dirty="0"/>
              <a:t> </a:t>
            </a:r>
            <a:r>
              <a:rPr lang="en-US" sz="2400" dirty="0" err="1"/>
              <a:t>markırlardır</a:t>
            </a:r>
            <a:r>
              <a:rPr lang="en-US" sz="2400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2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ullanılan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iomarkırlar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Laktoferrin</a:t>
            </a:r>
            <a:endParaRPr lang="en-US" dirty="0" smtClean="0"/>
          </a:p>
          <a:p>
            <a:r>
              <a:rPr lang="en-US" dirty="0" err="1" smtClean="0"/>
              <a:t>Pürivat</a:t>
            </a:r>
            <a:r>
              <a:rPr lang="en-US" dirty="0" smtClean="0"/>
              <a:t> </a:t>
            </a:r>
            <a:r>
              <a:rPr lang="en-US" dirty="0" err="1" smtClean="0"/>
              <a:t>kinaz</a:t>
            </a:r>
            <a:r>
              <a:rPr lang="en-US" dirty="0" smtClean="0"/>
              <a:t> M2 </a:t>
            </a:r>
            <a:r>
              <a:rPr lang="en-US" dirty="0" err="1" smtClean="0"/>
              <a:t>izoformu</a:t>
            </a:r>
            <a:r>
              <a:rPr lang="en-US" dirty="0" smtClean="0"/>
              <a:t> (M2-PK)</a:t>
            </a:r>
          </a:p>
          <a:p>
            <a:r>
              <a:rPr lang="en-US" dirty="0" smtClean="0"/>
              <a:t>İntestinal </a:t>
            </a:r>
            <a:r>
              <a:rPr lang="en-US" dirty="0" err="1" smtClean="0"/>
              <a:t>yağ</a:t>
            </a:r>
            <a:r>
              <a:rPr lang="en-US" dirty="0" smtClean="0"/>
              <a:t> </a:t>
            </a:r>
            <a:r>
              <a:rPr lang="en-US" dirty="0" err="1" smtClean="0"/>
              <a:t>asidi</a:t>
            </a:r>
            <a:r>
              <a:rPr lang="en-US" dirty="0" smtClean="0"/>
              <a:t> </a:t>
            </a:r>
            <a:r>
              <a:rPr lang="en-US" dirty="0" err="1" smtClean="0"/>
              <a:t>bağlayan</a:t>
            </a:r>
            <a:r>
              <a:rPr lang="en-US" dirty="0" smtClean="0"/>
              <a:t> protein (I-FABP)</a:t>
            </a:r>
          </a:p>
          <a:p>
            <a:r>
              <a:rPr lang="en-US" dirty="0" err="1" smtClean="0"/>
              <a:t>Kalprotektin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9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inflamasyonu</a:t>
            </a:r>
            <a:r>
              <a:rPr lang="en-US" dirty="0" smtClean="0"/>
              <a:t> </a:t>
            </a:r>
            <a:r>
              <a:rPr lang="en-US" dirty="0" err="1" smtClean="0"/>
              <a:t>göstermede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duyarlıdır</a:t>
            </a:r>
            <a:endParaRPr lang="en-US" dirty="0" smtClean="0"/>
          </a:p>
          <a:p>
            <a:r>
              <a:rPr lang="en-US" dirty="0" err="1"/>
              <a:t>Kalprotektin</a:t>
            </a:r>
            <a:r>
              <a:rPr lang="en-US" dirty="0"/>
              <a:t> </a:t>
            </a:r>
            <a:r>
              <a:rPr lang="en-US" dirty="0" err="1"/>
              <a:t>inflamatuar</a:t>
            </a:r>
            <a:r>
              <a:rPr lang="en-US" dirty="0"/>
              <a:t> </a:t>
            </a:r>
            <a:r>
              <a:rPr lang="en-US" dirty="0" err="1"/>
              <a:t>barsak</a:t>
            </a:r>
            <a:r>
              <a:rPr lang="en-US" dirty="0"/>
              <a:t> </a:t>
            </a:r>
            <a:r>
              <a:rPr lang="en-US" dirty="0" err="1"/>
              <a:t>hastalığı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 GI </a:t>
            </a:r>
            <a:r>
              <a:rPr lang="en-US" dirty="0" err="1"/>
              <a:t>inflamasyonun</a:t>
            </a:r>
            <a:r>
              <a:rPr lang="en-US" dirty="0"/>
              <a:t> non </a:t>
            </a:r>
            <a:r>
              <a:rPr lang="en-US" dirty="0" err="1"/>
              <a:t>invazif</a:t>
            </a:r>
            <a:r>
              <a:rPr lang="en-US" dirty="0"/>
              <a:t> </a:t>
            </a:r>
            <a:r>
              <a:rPr lang="en-US" dirty="0" err="1"/>
              <a:t>markırıdır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Kalsiyum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Çinko</a:t>
            </a:r>
            <a:r>
              <a:rPr lang="en-US" dirty="0" smtClean="0"/>
              <a:t> </a:t>
            </a:r>
            <a:r>
              <a:rPr lang="en-US" dirty="0" err="1" smtClean="0"/>
              <a:t>bağlayan</a:t>
            </a:r>
            <a:r>
              <a:rPr lang="en-US" dirty="0" smtClean="0"/>
              <a:t> protein</a:t>
            </a:r>
            <a:endParaRPr lang="en-US" dirty="0"/>
          </a:p>
        </p:txBody>
      </p:sp>
      <p:pic>
        <p:nvPicPr>
          <p:cNvPr id="4" name="Picture 3" descr="Ekran Resmi 2017-03-12 16.5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08920"/>
            <a:ext cx="7632848" cy="37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 </a:t>
            </a:r>
            <a:r>
              <a:rPr lang="en-US" dirty="0" err="1"/>
              <a:t>ve</a:t>
            </a:r>
            <a:r>
              <a:rPr lang="en-US" dirty="0"/>
              <a:t> B </a:t>
            </a:r>
            <a:r>
              <a:rPr lang="en-US" dirty="0" err="1"/>
              <a:t>lenfositleri</a:t>
            </a:r>
            <a:r>
              <a:rPr lang="en-US" dirty="0"/>
              <a:t>, </a:t>
            </a:r>
            <a:r>
              <a:rPr lang="en-US" dirty="0" err="1"/>
              <a:t>nötrofil</a:t>
            </a:r>
            <a:r>
              <a:rPr lang="en-US" dirty="0"/>
              <a:t> </a:t>
            </a:r>
            <a:r>
              <a:rPr lang="en-US" dirty="0" err="1"/>
              <a:t>maktofaj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monositlerde</a:t>
            </a:r>
            <a:r>
              <a:rPr lang="en-US" dirty="0"/>
              <a:t> </a:t>
            </a:r>
            <a:r>
              <a:rPr lang="en-US" dirty="0" err="1"/>
              <a:t>bulunur</a:t>
            </a:r>
            <a:endParaRPr lang="en-US" dirty="0"/>
          </a:p>
          <a:p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isimleri</a:t>
            </a:r>
            <a:r>
              <a:rPr lang="en-US" dirty="0" smtClean="0"/>
              <a:t>; 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Lökosit</a:t>
            </a:r>
            <a:r>
              <a:rPr lang="en-US" dirty="0" smtClean="0">
                <a:solidFill>
                  <a:srgbClr val="FFFF00"/>
                </a:solidFill>
              </a:rPr>
              <a:t> derive protein (L1)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Migrasyon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İnhibitör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Faktör</a:t>
            </a:r>
            <a:r>
              <a:rPr lang="en-US" dirty="0" smtClean="0">
                <a:solidFill>
                  <a:srgbClr val="FFFF00"/>
                </a:solidFill>
              </a:rPr>
              <a:t> (MIF) </a:t>
            </a:r>
            <a:r>
              <a:rPr lang="en-US" dirty="0" err="1" smtClean="0">
                <a:solidFill>
                  <a:srgbClr val="FFFF00"/>
                </a:solidFill>
              </a:rPr>
              <a:t>ilişkili</a:t>
            </a:r>
            <a:r>
              <a:rPr lang="en-US" dirty="0" smtClean="0">
                <a:solidFill>
                  <a:srgbClr val="FFFF00"/>
                </a:solidFill>
              </a:rPr>
              <a:t> protein 8 </a:t>
            </a:r>
            <a:r>
              <a:rPr lang="en-US" dirty="0" err="1" smtClean="0">
                <a:solidFill>
                  <a:srgbClr val="FFFF00"/>
                </a:solidFill>
              </a:rPr>
              <a:t>ve</a:t>
            </a:r>
            <a:r>
              <a:rPr lang="en-US" dirty="0" smtClean="0">
                <a:solidFill>
                  <a:srgbClr val="FFFF00"/>
                </a:solidFill>
              </a:rPr>
              <a:t> 14 (MRP-8/14)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Kistik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fibrozis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antijeni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/>
              <a:t>Pediatrik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GİS de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inflamasyonu</a:t>
            </a:r>
            <a:r>
              <a:rPr lang="en-US" dirty="0"/>
              <a:t> </a:t>
            </a:r>
            <a:r>
              <a:rPr lang="en-US" dirty="0" err="1"/>
              <a:t>gösteren</a:t>
            </a:r>
            <a:r>
              <a:rPr lang="en-US" dirty="0"/>
              <a:t> </a:t>
            </a:r>
            <a:r>
              <a:rPr lang="en-US" dirty="0" err="1"/>
              <a:t>duyarlı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non </a:t>
            </a:r>
            <a:r>
              <a:rPr lang="en-US" dirty="0" err="1"/>
              <a:t>invazif</a:t>
            </a:r>
            <a:r>
              <a:rPr lang="en-US" dirty="0"/>
              <a:t> </a:t>
            </a:r>
            <a:r>
              <a:rPr lang="en-US" dirty="0" err="1"/>
              <a:t>markırdır</a:t>
            </a:r>
            <a:r>
              <a:rPr lang="en-US" dirty="0"/>
              <a:t>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2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Dışkıda</a:t>
            </a:r>
            <a:r>
              <a:rPr lang="en-US" dirty="0"/>
              <a:t> </a:t>
            </a:r>
            <a:r>
              <a:rPr lang="en-US" dirty="0" err="1"/>
              <a:t>kalprotektin</a:t>
            </a:r>
            <a:r>
              <a:rPr lang="en-US" dirty="0"/>
              <a:t> </a:t>
            </a:r>
            <a:r>
              <a:rPr lang="en-US" dirty="0" err="1"/>
              <a:t>barsak</a:t>
            </a:r>
            <a:r>
              <a:rPr lang="en-US" dirty="0"/>
              <a:t> </a:t>
            </a:r>
            <a:r>
              <a:rPr lang="en-US" dirty="0" err="1"/>
              <a:t>duvarında</a:t>
            </a:r>
            <a:r>
              <a:rPr lang="en-US" dirty="0"/>
              <a:t> </a:t>
            </a:r>
            <a:r>
              <a:rPr lang="en-US" dirty="0" err="1"/>
              <a:t>mononükleer</a:t>
            </a:r>
            <a:r>
              <a:rPr lang="en-US" dirty="0"/>
              <a:t> </a:t>
            </a:r>
            <a:r>
              <a:rPr lang="en-US" dirty="0" err="1"/>
              <a:t>hücre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nötrofillerle</a:t>
            </a:r>
            <a:r>
              <a:rPr lang="en-US" dirty="0"/>
              <a:t> </a:t>
            </a:r>
            <a:r>
              <a:rPr lang="en-US" dirty="0" err="1"/>
              <a:t>ilişkilidir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Nötrofil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mononükleer</a:t>
            </a:r>
            <a:r>
              <a:rPr lang="en-US" dirty="0" smtClean="0"/>
              <a:t> </a:t>
            </a:r>
            <a:r>
              <a:rPr lang="en-US" dirty="0" err="1" smtClean="0"/>
              <a:t>hücreler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duvarından</a:t>
            </a:r>
            <a:r>
              <a:rPr lang="en-US" dirty="0" smtClean="0"/>
              <a:t> </a:t>
            </a:r>
            <a:r>
              <a:rPr lang="en-US" dirty="0" err="1"/>
              <a:t>barsak</a:t>
            </a:r>
            <a:r>
              <a:rPr lang="en-US" dirty="0"/>
              <a:t> </a:t>
            </a:r>
            <a:r>
              <a:rPr lang="en-US" dirty="0" err="1"/>
              <a:t>içine</a:t>
            </a:r>
            <a:r>
              <a:rPr lang="en-US" dirty="0"/>
              <a:t>   </a:t>
            </a:r>
            <a:r>
              <a:rPr lang="en-US" dirty="0" err="1" smtClean="0"/>
              <a:t>geçişin</a:t>
            </a:r>
            <a:r>
              <a:rPr lang="en-US" dirty="0" smtClean="0"/>
              <a:t> </a:t>
            </a:r>
            <a:r>
              <a:rPr lang="en-US" dirty="0" err="1" smtClean="0"/>
              <a:t>artması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miktarı</a:t>
            </a:r>
            <a:r>
              <a:rPr lang="en-US" dirty="0" smtClean="0"/>
              <a:t> da </a:t>
            </a:r>
            <a:r>
              <a:rPr lang="en-US" dirty="0" err="1" smtClean="0"/>
              <a:t>artırmaktadır</a:t>
            </a:r>
            <a:endParaRPr lang="en-US" dirty="0" smtClean="0"/>
          </a:p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hasatalığında</a:t>
            </a:r>
            <a:r>
              <a:rPr lang="en-US" dirty="0" smtClean="0"/>
              <a:t> </a:t>
            </a:r>
            <a:r>
              <a:rPr lang="en-US" dirty="0" err="1" smtClean="0"/>
              <a:t>yetişkin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artar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Enflamasyonu</a:t>
            </a:r>
            <a:endParaRPr lang="en-US" dirty="0"/>
          </a:p>
        </p:txBody>
      </p:sp>
      <p:pic>
        <p:nvPicPr>
          <p:cNvPr id="5" name="Picture 4" descr="Ekran Resmi 2017-04-06 23.4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700808"/>
            <a:ext cx="820891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Artışı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Enflamatuar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endParaRPr lang="en-US" dirty="0" smtClean="0"/>
          </a:p>
          <a:p>
            <a:pPr lvl="1"/>
            <a:r>
              <a:rPr lang="en-US" dirty="0" err="1" smtClean="0"/>
              <a:t>Crohn</a:t>
            </a:r>
            <a:endParaRPr lang="en-US" dirty="0" smtClean="0"/>
          </a:p>
          <a:p>
            <a:pPr lvl="1"/>
            <a:r>
              <a:rPr lang="en-US" dirty="0" err="1" smtClean="0"/>
              <a:t>Ülseratif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endParaRPr lang="en-US" dirty="0" smtClean="0"/>
          </a:p>
          <a:p>
            <a:r>
              <a:rPr lang="en-US" dirty="0" err="1" smtClean="0">
                <a:solidFill>
                  <a:srgbClr val="FFFF00"/>
                </a:solidFill>
              </a:rPr>
              <a:t>İnek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sütü</a:t>
            </a:r>
            <a:r>
              <a:rPr lang="en-US" dirty="0" smtClean="0">
                <a:solidFill>
                  <a:srgbClr val="FFFF00"/>
                </a:solidFill>
              </a:rPr>
              <a:t> protein </a:t>
            </a:r>
            <a:r>
              <a:rPr lang="en-US" dirty="0" err="1" smtClean="0">
                <a:solidFill>
                  <a:srgbClr val="FFFF00"/>
                </a:solidFill>
              </a:rPr>
              <a:t>alerjisi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/>
              <a:t>Kronik</a:t>
            </a:r>
            <a:r>
              <a:rPr lang="en-US" dirty="0" smtClean="0"/>
              <a:t> </a:t>
            </a:r>
            <a:r>
              <a:rPr lang="en-US" dirty="0" err="1"/>
              <a:t>diare</a:t>
            </a:r>
            <a:endParaRPr lang="en-US" dirty="0"/>
          </a:p>
          <a:p>
            <a:r>
              <a:rPr lang="en-US" dirty="0" err="1" smtClean="0"/>
              <a:t>Eozinofilik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endParaRPr lang="en-US" dirty="0" smtClean="0"/>
          </a:p>
          <a:p>
            <a:r>
              <a:rPr lang="en-US" dirty="0" err="1" smtClean="0"/>
              <a:t>Çölyak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endParaRPr lang="en-US" dirty="0" smtClean="0"/>
          </a:p>
          <a:p>
            <a:r>
              <a:rPr lang="en-US" dirty="0" err="1" smtClean="0"/>
              <a:t>Nekrotizan</a:t>
            </a:r>
            <a:r>
              <a:rPr lang="en-US" dirty="0" smtClean="0"/>
              <a:t> </a:t>
            </a:r>
            <a:r>
              <a:rPr lang="en-US" dirty="0" err="1" smtClean="0"/>
              <a:t>enterokolit</a:t>
            </a:r>
            <a:endParaRPr lang="en-US" dirty="0" smtClean="0"/>
          </a:p>
          <a:p>
            <a:r>
              <a:rPr lang="en-US" dirty="0" err="1" smtClean="0"/>
              <a:t>Kistik</a:t>
            </a:r>
            <a:r>
              <a:rPr lang="en-US" dirty="0" smtClean="0"/>
              <a:t> </a:t>
            </a:r>
            <a:r>
              <a:rPr lang="en-US" dirty="0" err="1" smtClean="0"/>
              <a:t>Fibrozis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osya_00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64904"/>
            <a:ext cx="2671483" cy="39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KESİNLİKLE EVET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16952"/>
              </p:ext>
            </p:extLst>
          </p:nvPr>
        </p:nvGraphicFramePr>
        <p:xfrm>
          <a:off x="457200" y="188280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92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Yenidoğanlarda</a:t>
            </a:r>
            <a:r>
              <a:rPr lang="en-US" sz="3200" dirty="0" smtClean="0"/>
              <a:t> </a:t>
            </a:r>
            <a:r>
              <a:rPr lang="en-US" sz="3200" dirty="0" err="1" smtClean="0"/>
              <a:t>alerjisi</a:t>
            </a:r>
            <a:r>
              <a:rPr lang="en-US" sz="3200" dirty="0" smtClean="0"/>
              <a:t> </a:t>
            </a:r>
            <a:r>
              <a:rPr lang="en-US" sz="3200" dirty="0" err="1" smtClean="0"/>
              <a:t>olan</a:t>
            </a:r>
            <a:r>
              <a:rPr lang="en-US" sz="3200" dirty="0" smtClean="0"/>
              <a:t> </a:t>
            </a:r>
            <a:r>
              <a:rPr lang="en-US" sz="3200" dirty="0" err="1" smtClean="0"/>
              <a:t>ve</a:t>
            </a:r>
            <a:r>
              <a:rPr lang="en-US" sz="3200" dirty="0" smtClean="0"/>
              <a:t> </a:t>
            </a:r>
            <a:r>
              <a:rPr lang="en-US" sz="3200" dirty="0" err="1" smtClean="0"/>
              <a:t>olmayanlarda</a:t>
            </a:r>
            <a:r>
              <a:rPr lang="en-US" sz="3200" dirty="0" smtClean="0"/>
              <a:t> </a:t>
            </a:r>
            <a:r>
              <a:rPr lang="en-US" sz="3200" dirty="0" err="1" smtClean="0"/>
              <a:t>dışkıda</a:t>
            </a:r>
            <a:r>
              <a:rPr lang="en-US" sz="3200" dirty="0" smtClean="0"/>
              <a:t> </a:t>
            </a:r>
            <a:r>
              <a:rPr lang="en-US" sz="3200" dirty="0" err="1" smtClean="0"/>
              <a:t>kalprotektin</a:t>
            </a:r>
            <a:endParaRPr lang="en-US" sz="3200" dirty="0"/>
          </a:p>
        </p:txBody>
      </p:sp>
      <p:pic>
        <p:nvPicPr>
          <p:cNvPr id="3" name="Picture 2" descr="YENİDOĞ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792088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Baldassarre</a:t>
            </a:r>
            <a:r>
              <a:rPr lang="pt-BR" dirty="0" smtClean="0"/>
              <a:t> </a:t>
            </a:r>
            <a:r>
              <a:rPr lang="pt-BR" dirty="0" err="1" smtClean="0"/>
              <a:t>ve</a:t>
            </a:r>
            <a:r>
              <a:rPr lang="pt-BR" dirty="0" smtClean="0"/>
              <a:t> </a:t>
            </a:r>
            <a:r>
              <a:rPr lang="pt-BR" dirty="0" err="1" smtClean="0"/>
              <a:t>arkadaşları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yenidoğan</a:t>
            </a:r>
            <a:r>
              <a:rPr lang="en-US" dirty="0" smtClean="0"/>
              <a:t> </a:t>
            </a:r>
            <a:r>
              <a:rPr lang="en-US" dirty="0" err="1" smtClean="0"/>
              <a:t>döneminde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alerjik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bebekler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olmayanlarda</a:t>
            </a:r>
            <a:r>
              <a:rPr lang="en-US" dirty="0" smtClean="0"/>
              <a:t> </a:t>
            </a:r>
            <a:r>
              <a:rPr lang="en-US" dirty="0" err="1" smtClean="0"/>
              <a:t>anlamlı</a:t>
            </a:r>
            <a:r>
              <a:rPr lang="en-US" dirty="0" smtClean="0"/>
              <a:t> </a:t>
            </a:r>
            <a:r>
              <a:rPr lang="en-US" dirty="0" err="1" smtClean="0"/>
              <a:t>fark</a:t>
            </a:r>
            <a:r>
              <a:rPr lang="en-US" dirty="0" smtClean="0"/>
              <a:t> </a:t>
            </a:r>
            <a:r>
              <a:rPr lang="en-US" dirty="0" err="1" smtClean="0"/>
              <a:t>bulunmamış</a:t>
            </a:r>
            <a:endParaRPr lang="en-US" dirty="0" smtClean="0"/>
          </a:p>
          <a:p>
            <a:r>
              <a:rPr lang="en-US" dirty="0" smtClean="0"/>
              <a:t>89 </a:t>
            </a:r>
            <a:r>
              <a:rPr lang="en-US" dirty="0" err="1" smtClean="0"/>
              <a:t>çocuk</a:t>
            </a:r>
            <a:r>
              <a:rPr lang="en-US" dirty="0" smtClean="0"/>
              <a:t>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Inek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sütü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alerjisi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değil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egzama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ürtiker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ilaç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alerjisi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olan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bebekler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Sadece</a:t>
            </a:r>
            <a:r>
              <a:rPr lang="en-US" dirty="0" smtClean="0">
                <a:solidFill>
                  <a:srgbClr val="FFFF00"/>
                </a:solidFill>
              </a:rPr>
              <a:t> 13 </a:t>
            </a:r>
            <a:r>
              <a:rPr lang="en-US" dirty="0" err="1" smtClean="0">
                <a:solidFill>
                  <a:srgbClr val="FFFF00"/>
                </a:solidFill>
              </a:rPr>
              <a:t>bebekte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alerji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var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1024px-Red_X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IgE İSPA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Kalprotektin-2016</a:t>
            </a:r>
            <a:endParaRPr lang="en-US" dirty="0"/>
          </a:p>
        </p:txBody>
      </p:sp>
      <p:pic>
        <p:nvPicPr>
          <p:cNvPr id="4" name="Picture 3" descr="non I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5"/>
            <a:ext cx="7560840" cy="41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Belizón</a:t>
            </a:r>
            <a:r>
              <a:rPr lang="es-ES_tradnl" dirty="0"/>
              <a:t> ve </a:t>
            </a:r>
            <a:r>
              <a:rPr lang="es-ES_tradnl" dirty="0" err="1"/>
              <a:t>arkadaşları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73837051"/>
              </p:ext>
            </p:extLst>
          </p:nvPr>
        </p:nvGraphicFramePr>
        <p:xfrm>
          <a:off x="1259632" y="1556792"/>
          <a:ext cx="686442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38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2376264"/>
          </a:xfrm>
        </p:spPr>
        <p:txBody>
          <a:bodyPr>
            <a:norm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bakılmış</a:t>
            </a:r>
            <a:endParaRPr lang="en-US" dirty="0" smtClean="0"/>
          </a:p>
          <a:p>
            <a:r>
              <a:rPr lang="en-US" dirty="0" smtClean="0"/>
              <a:t>Non IgE İSPA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bebeklerde</a:t>
            </a:r>
            <a:r>
              <a:rPr lang="en-US" dirty="0" smtClean="0"/>
              <a:t> </a:t>
            </a:r>
            <a:r>
              <a:rPr lang="en-US" dirty="0" err="1" smtClean="0"/>
              <a:t>tanı</a:t>
            </a:r>
            <a:r>
              <a:rPr lang="en-US" dirty="0" smtClean="0"/>
              <a:t>, 1 ay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3 ay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 (p: 0.001)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4685601"/>
              </p:ext>
            </p:extLst>
          </p:nvPr>
        </p:nvGraphicFramePr>
        <p:xfrm>
          <a:off x="1043608" y="1196752"/>
          <a:ext cx="7416824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66084" y="5085184"/>
            <a:ext cx="5858244" cy="1569660"/>
          </a:xfrm>
          <a:prstGeom prst="rect">
            <a:avLst/>
          </a:prstGeom>
          <a:noFill/>
          <a:ln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Dışkıda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kalprotektin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138 </a:t>
            </a:r>
            <a:r>
              <a:rPr lang="en-US" sz="2400" dirty="0" err="1">
                <a:solidFill>
                  <a:srgbClr val="FFFF00"/>
                </a:solidFill>
              </a:rPr>
              <a:t>ug</a:t>
            </a:r>
            <a:r>
              <a:rPr lang="en-US" sz="2400" dirty="0">
                <a:solidFill>
                  <a:srgbClr val="FFFF00"/>
                </a:solidFill>
              </a:rPr>
              <a:t>/g </a:t>
            </a:r>
            <a:r>
              <a:rPr lang="en-US" sz="2400" dirty="0" err="1">
                <a:solidFill>
                  <a:srgbClr val="FFFF00"/>
                </a:solidFill>
              </a:rPr>
              <a:t>olunca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non</a:t>
            </a:r>
            <a:r>
              <a:rPr lang="en-US" sz="2400" dirty="0">
                <a:solidFill>
                  <a:srgbClr val="FFFF00"/>
                </a:solidFill>
              </a:rPr>
              <a:t>-IgE İSPA </a:t>
            </a:r>
            <a:r>
              <a:rPr lang="en-US" sz="2400" dirty="0" err="1">
                <a:solidFill>
                  <a:srgbClr val="FFFF00"/>
                </a:solidFill>
              </a:rPr>
              <a:t>dışlamak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için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kullanılabilir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</a:p>
          <a:p>
            <a:endParaRPr lang="en-US" sz="2400" dirty="0"/>
          </a:p>
        </p:txBody>
      </p:sp>
      <p:pic>
        <p:nvPicPr>
          <p:cNvPr id="6" name="Picture 5" descr="oke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Kalprotektin-2010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ışkıda kalprotektin laktobasill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2439"/>
            <a:ext cx="8174856" cy="46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676544"/>
              </p:ext>
            </p:extLst>
          </p:nvPr>
        </p:nvGraphicFramePr>
        <p:xfrm>
          <a:off x="457200" y="1628800"/>
          <a:ext cx="8229600" cy="482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0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Sütüne</a:t>
            </a:r>
            <a:r>
              <a:rPr lang="en-US" dirty="0" smtClean="0"/>
              <a:t> </a:t>
            </a:r>
            <a:r>
              <a:rPr lang="en-US" dirty="0" err="1" smtClean="0"/>
              <a:t>Alerjik</a:t>
            </a:r>
            <a:r>
              <a:rPr lang="en-US" dirty="0" smtClean="0"/>
              <a:t> </a:t>
            </a:r>
            <a:r>
              <a:rPr lang="en-US" dirty="0" err="1" smtClean="0"/>
              <a:t>kolitli</a:t>
            </a:r>
            <a:r>
              <a:rPr lang="en-US" dirty="0" smtClean="0"/>
              <a:t> </a:t>
            </a:r>
            <a:r>
              <a:rPr lang="en-US" dirty="0" err="1" smtClean="0"/>
              <a:t>bebekler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130993"/>
              </p:ext>
            </p:extLst>
          </p:nvPr>
        </p:nvGraphicFramePr>
        <p:xfrm>
          <a:off x="457200" y="1882775"/>
          <a:ext cx="8229599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848"/>
                <a:gridCol w="1584176"/>
                <a:gridCol w="209857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Dışkıda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Kalprotektin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Hafta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diyet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sonrası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Dışkıda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kalproteiktin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azalması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Alerjik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Kolitli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bebek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  LGG + </a:t>
                      </a:r>
                      <a:r>
                        <a:rPr lang="en-US" baseline="0" dirty="0" err="1" smtClean="0"/>
                        <a:t>Yoğun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hidrolize</a:t>
                      </a:r>
                      <a:r>
                        <a:rPr lang="en-US" baseline="0" dirty="0" smtClean="0"/>
                        <a:t> mama</a:t>
                      </a:r>
                    </a:p>
                    <a:p>
                      <a:r>
                        <a:rPr lang="en-US" baseline="0" dirty="0" smtClean="0"/>
                        <a:t>  LGG </a:t>
                      </a:r>
                      <a:r>
                        <a:rPr lang="en-US" baseline="0" dirty="0" err="1" smtClean="0"/>
                        <a:t>içermeyen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yoğun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hidrolize</a:t>
                      </a:r>
                      <a:r>
                        <a:rPr lang="en-US" baseline="0" dirty="0" smtClean="0"/>
                        <a:t> mama</a:t>
                      </a:r>
                    </a:p>
                    <a:p>
                      <a:r>
                        <a:rPr lang="en-US" baseline="0" dirty="0" smtClean="0"/>
                        <a:t>  Anne </a:t>
                      </a:r>
                      <a:r>
                        <a:rPr lang="en-US" baseline="0" dirty="0" err="1" smtClean="0"/>
                        <a:t>sütü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283.49 </a:t>
                      </a:r>
                    </a:p>
                    <a:p>
                      <a:r>
                        <a:rPr lang="en-US" dirty="0" smtClean="0"/>
                        <a:t>368.76 </a:t>
                      </a:r>
                    </a:p>
                    <a:p>
                      <a:r>
                        <a:rPr lang="en-US" dirty="0" smtClean="0"/>
                        <a:t>303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-214.47</a:t>
                      </a:r>
                    </a:p>
                    <a:p>
                      <a:r>
                        <a:rPr lang="en-US" dirty="0" smtClean="0"/>
                        <a:t>-112.70</a:t>
                      </a:r>
                    </a:p>
                    <a:p>
                      <a:r>
                        <a:rPr lang="en-US" dirty="0" smtClean="0"/>
                        <a:t>-225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Grubu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  Anne </a:t>
                      </a:r>
                      <a:r>
                        <a:rPr lang="en-US" dirty="0" err="1" smtClean="0"/>
                        <a:t>sütü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  Mama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137.64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127.56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-39.36</a:t>
                      </a:r>
                    </a:p>
                    <a:p>
                      <a:r>
                        <a:rPr lang="en-US" baseline="0" dirty="0" smtClean="0"/>
                        <a:t>*37.30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3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Sonuç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501008"/>
            <a:ext cx="8229600" cy="3169824"/>
          </a:xfrm>
          <a:ln>
            <a:solidFill>
              <a:srgbClr val="FF388C"/>
            </a:solidFill>
          </a:ln>
        </p:spPr>
        <p:txBody>
          <a:bodyPr/>
          <a:lstStyle/>
          <a:p>
            <a:r>
              <a:rPr lang="sv-SE" dirty="0" err="1" smtClean="0"/>
              <a:t>Lactobacillus</a:t>
            </a:r>
            <a:r>
              <a:rPr lang="sv-SE" dirty="0" smtClean="0"/>
              <a:t> </a:t>
            </a:r>
            <a:r>
              <a:rPr lang="sv-SE" dirty="0" err="1"/>
              <a:t>rhamnosus</a:t>
            </a:r>
            <a:r>
              <a:rPr lang="sv-SE" dirty="0"/>
              <a:t> GG </a:t>
            </a:r>
            <a:r>
              <a:rPr lang="sv-SE" dirty="0" err="1"/>
              <a:t>içeren</a:t>
            </a:r>
            <a:r>
              <a:rPr lang="sv-SE" dirty="0"/>
              <a:t> </a:t>
            </a:r>
            <a:r>
              <a:rPr lang="sv-SE" dirty="0" err="1"/>
              <a:t>yoğun</a:t>
            </a:r>
            <a:r>
              <a:rPr lang="sv-SE" dirty="0"/>
              <a:t> </a:t>
            </a:r>
            <a:r>
              <a:rPr lang="sv-SE" dirty="0" err="1"/>
              <a:t>hidrolize</a:t>
            </a:r>
            <a:r>
              <a:rPr lang="sv-SE" dirty="0"/>
              <a:t> </a:t>
            </a:r>
            <a:r>
              <a:rPr lang="sv-SE" dirty="0" err="1"/>
              <a:t>mama</a:t>
            </a:r>
            <a:r>
              <a:rPr lang="sv-SE" dirty="0"/>
              <a:t> </a:t>
            </a:r>
            <a:r>
              <a:rPr lang="sv-SE" dirty="0" err="1"/>
              <a:t>ile</a:t>
            </a:r>
            <a:r>
              <a:rPr lang="sv-SE" dirty="0"/>
              <a:t> </a:t>
            </a:r>
            <a:r>
              <a:rPr lang="sv-SE" dirty="0" err="1"/>
              <a:t>beslenenlerde</a:t>
            </a:r>
            <a:r>
              <a:rPr lang="sv-SE" dirty="0"/>
              <a:t> </a:t>
            </a:r>
            <a:r>
              <a:rPr lang="sv-SE" dirty="0" err="1"/>
              <a:t>daha</a:t>
            </a:r>
            <a:r>
              <a:rPr lang="sv-SE" dirty="0"/>
              <a:t> </a:t>
            </a:r>
            <a:r>
              <a:rPr lang="sv-SE" dirty="0" err="1"/>
              <a:t>fazla</a:t>
            </a:r>
            <a:r>
              <a:rPr lang="sv-SE" dirty="0"/>
              <a:t> </a:t>
            </a:r>
            <a:r>
              <a:rPr lang="sv-SE" dirty="0" err="1"/>
              <a:t>düşme</a:t>
            </a:r>
            <a:r>
              <a:rPr lang="sv-SE" dirty="0"/>
              <a:t> </a:t>
            </a:r>
            <a:r>
              <a:rPr lang="sv-SE" dirty="0" err="1"/>
              <a:t>olmuş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44981"/>
              </p:ext>
            </p:extLst>
          </p:nvPr>
        </p:nvGraphicFramePr>
        <p:xfrm>
          <a:off x="467544" y="1844824"/>
          <a:ext cx="8208911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/>
                <a:gridCol w="2267708"/>
                <a:gridCol w="2585771"/>
                <a:gridCol w="130320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sütüne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Alerjik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Kolit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grubu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Dışkıda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Kalprotektin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325.89 (269.01-387.76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131.97 (118.56-145.38)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&lt; .0001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ok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1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7-04-06 22.25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3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32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%1-10</a:t>
            </a:r>
          </a:p>
          <a:p>
            <a:pPr>
              <a:defRPr/>
            </a:pPr>
            <a:r>
              <a:rPr lang="en-US" dirty="0" err="1"/>
              <a:t>Çocuklarda</a:t>
            </a:r>
            <a:r>
              <a:rPr lang="en-US" dirty="0"/>
              <a:t> </a:t>
            </a:r>
            <a:r>
              <a:rPr lang="en-US" dirty="0" err="1"/>
              <a:t>gıda</a:t>
            </a:r>
            <a:r>
              <a:rPr lang="en-US" dirty="0"/>
              <a:t> </a:t>
            </a:r>
            <a:r>
              <a:rPr lang="en-US" dirty="0" err="1"/>
              <a:t>alerjisi</a:t>
            </a:r>
            <a:r>
              <a:rPr lang="en-US" dirty="0"/>
              <a:t>: %8</a:t>
            </a:r>
          </a:p>
          <a:p>
            <a:pPr>
              <a:defRPr/>
            </a:pPr>
            <a:r>
              <a:rPr lang="en-US" dirty="0" err="1"/>
              <a:t>Çoklu</a:t>
            </a:r>
            <a:r>
              <a:rPr lang="en-US" dirty="0"/>
              <a:t> </a:t>
            </a:r>
            <a:r>
              <a:rPr lang="en-US" dirty="0" err="1"/>
              <a:t>gıda</a:t>
            </a:r>
            <a:r>
              <a:rPr lang="en-US" dirty="0"/>
              <a:t> </a:t>
            </a:r>
            <a:r>
              <a:rPr lang="en-US" dirty="0" err="1"/>
              <a:t>alerjisi</a:t>
            </a:r>
            <a:r>
              <a:rPr lang="en-US" dirty="0"/>
              <a:t>: %2.4</a:t>
            </a:r>
          </a:p>
          <a:p>
            <a:pPr>
              <a:defRPr/>
            </a:pPr>
            <a:r>
              <a:rPr lang="en-US" dirty="0" err="1"/>
              <a:t>Ciddi</a:t>
            </a:r>
            <a:r>
              <a:rPr lang="en-US" dirty="0"/>
              <a:t> </a:t>
            </a:r>
            <a:r>
              <a:rPr lang="en-US" dirty="0" err="1"/>
              <a:t>alerjik</a:t>
            </a:r>
            <a:r>
              <a:rPr lang="en-US" dirty="0"/>
              <a:t> </a:t>
            </a:r>
            <a:r>
              <a:rPr lang="en-US" dirty="0" err="1"/>
              <a:t>reaksiyon</a:t>
            </a:r>
            <a:r>
              <a:rPr lang="en-US" dirty="0"/>
              <a:t>: %3.0</a:t>
            </a:r>
          </a:p>
        </p:txBody>
      </p:sp>
    </p:spTree>
    <p:extLst>
      <p:ext uri="{BB962C8B-B14F-4D97-AF65-F5344CB8AC3E}">
        <p14:creationId xmlns:p14="http://schemas.microsoft.com/office/powerpoint/2010/main" val="23132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0-4 </a:t>
            </a:r>
            <a:r>
              <a:rPr lang="en-US" dirty="0" err="1" smtClean="0"/>
              <a:t>Yaş</a:t>
            </a:r>
            <a:r>
              <a:rPr lang="en-US" dirty="0" smtClean="0"/>
              <a:t> Non IgE İSPA </a:t>
            </a:r>
            <a:r>
              <a:rPr lang="en-US" dirty="0" err="1" smtClean="0"/>
              <a:t>Çocuklar</a:t>
            </a:r>
            <a:r>
              <a:rPr lang="en-US" dirty="0" smtClean="0"/>
              <a:t> (</a:t>
            </a:r>
            <a:r>
              <a:rPr lang="en-US" dirty="0"/>
              <a:t>2.4-40.8 </a:t>
            </a:r>
            <a:r>
              <a:rPr lang="en-US" dirty="0" smtClean="0"/>
              <a:t>ay)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016338"/>
              </p:ext>
            </p:extLst>
          </p:nvPr>
        </p:nvGraphicFramePr>
        <p:xfrm>
          <a:off x="457200" y="188280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0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Sonuç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yüklemesine</a:t>
            </a:r>
            <a:r>
              <a:rPr lang="en-US" dirty="0" smtClean="0"/>
              <a:t> </a:t>
            </a:r>
            <a:r>
              <a:rPr lang="en-US" dirty="0" err="1" smtClean="0"/>
              <a:t>pozitif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r>
              <a:rPr lang="en-US" dirty="0" smtClean="0"/>
              <a:t> </a:t>
            </a:r>
            <a:r>
              <a:rPr lang="en-US" dirty="0" err="1" smtClean="0"/>
              <a:t>olanlarda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60 </a:t>
            </a:r>
            <a:r>
              <a:rPr lang="en-US" dirty="0" err="1" smtClean="0"/>
              <a:t>ug</a:t>
            </a:r>
            <a:r>
              <a:rPr lang="en-US" dirty="0" smtClean="0"/>
              <a:t>/g (30-122) </a:t>
            </a:r>
            <a:r>
              <a:rPr lang="en-US" dirty="0" err="1" smtClean="0"/>
              <a:t>yükleme</a:t>
            </a:r>
            <a:r>
              <a:rPr lang="en-US" dirty="0" smtClean="0"/>
              <a:t> </a:t>
            </a:r>
            <a:r>
              <a:rPr lang="en-US" dirty="0" err="1" smtClean="0"/>
              <a:t>negatif</a:t>
            </a:r>
            <a:r>
              <a:rPr lang="en-US" dirty="0" smtClean="0"/>
              <a:t> </a:t>
            </a:r>
            <a:r>
              <a:rPr lang="en-US" dirty="0" err="1" smtClean="0"/>
              <a:t>olanlara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28 (21-36)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çıkmış</a:t>
            </a:r>
            <a:r>
              <a:rPr lang="en-US" dirty="0" smtClean="0"/>
              <a:t> (p: 0.0203)</a:t>
            </a:r>
          </a:p>
        </p:txBody>
      </p:sp>
      <p:pic>
        <p:nvPicPr>
          <p:cNvPr id="4" name="Picture 3" descr="ok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85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Protein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Tanı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Takibinde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4" name="Content Placeholder 3" descr="Ekran Resmi 2017-03-19 14.07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r="62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18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İşte</a:t>
            </a:r>
            <a:r>
              <a:rPr lang="en-US" dirty="0" smtClean="0"/>
              <a:t> </a:t>
            </a:r>
            <a:r>
              <a:rPr lang="en-US" dirty="0" err="1" smtClean="0"/>
              <a:t>Cevap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inflamasyonunda</a:t>
            </a:r>
            <a:r>
              <a:rPr lang="en-US" dirty="0" smtClean="0"/>
              <a:t> </a:t>
            </a:r>
            <a:r>
              <a:rPr lang="en-US" dirty="0" err="1" smtClean="0"/>
              <a:t>tanı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takipte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kullanılıp</a:t>
            </a:r>
            <a:r>
              <a:rPr lang="en-US" dirty="0" smtClean="0"/>
              <a:t> </a:t>
            </a:r>
            <a:r>
              <a:rPr lang="en-US" dirty="0" err="1" smtClean="0"/>
              <a:t>kullanılamayacağı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yapılmıştır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734089"/>
              </p:ext>
            </p:extLst>
          </p:nvPr>
        </p:nvGraphicFramePr>
        <p:xfrm>
          <a:off x="457200" y="1581476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84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İSPA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6" name="Picture 5" descr="ispa ve kontr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7776864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İSPA </a:t>
            </a:r>
            <a:r>
              <a:rPr lang="en-US" dirty="0" err="1" smtClean="0"/>
              <a:t>olanlarda</a:t>
            </a:r>
            <a:r>
              <a:rPr lang="en-US" dirty="0" smtClean="0"/>
              <a:t>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4" name="Picture 3" descr="İSPA diyet ve diyet sonrası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7704856" cy="41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İSPA’li</a:t>
            </a:r>
            <a:r>
              <a:rPr lang="en-US" dirty="0" smtClean="0"/>
              <a:t> </a:t>
            </a:r>
            <a:r>
              <a:rPr lang="en-US" dirty="0" err="1"/>
              <a:t>H</a:t>
            </a:r>
            <a:r>
              <a:rPr lang="en-US" dirty="0" err="1" smtClean="0"/>
              <a:t>astaların</a:t>
            </a:r>
            <a:r>
              <a:rPr lang="en-US" dirty="0" smtClean="0"/>
              <a:t> </a:t>
            </a:r>
            <a:r>
              <a:rPr lang="en-US" dirty="0" err="1" smtClean="0"/>
              <a:t>Özellikleri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143701"/>
              </p:ext>
            </p:extLst>
          </p:nvPr>
        </p:nvGraphicFramePr>
        <p:xfrm>
          <a:off x="1187624" y="1534345"/>
          <a:ext cx="7293100" cy="5135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210"/>
                <a:gridCol w="1558326"/>
                <a:gridCol w="1632533"/>
                <a:gridCol w="1505031"/>
              </a:tblGrid>
              <a:tr h="616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IgE’ye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bağlı</a:t>
                      </a:r>
                      <a:r>
                        <a:rPr lang="en-US" dirty="0" smtClean="0"/>
                        <a:t> İSPA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</a:t>
                      </a:r>
                      <a:r>
                        <a:rPr lang="en-US" baseline="0" dirty="0" smtClean="0"/>
                        <a:t>-IgE İSPA n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n (%)</a:t>
                      </a:r>
                      <a:endParaRPr lang="en-US" dirty="0"/>
                    </a:p>
                  </a:txBody>
                  <a:tcPr/>
                </a:tc>
              </a:tr>
              <a:tr h="61646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Tanı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zamanında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yaş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12.5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8.58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2.87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±1.72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10.16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±8.57</a:t>
                      </a:r>
                      <a:endParaRPr lang="en-US" dirty="0"/>
                    </a:p>
                  </a:txBody>
                  <a:tcPr/>
                </a:tc>
              </a:tr>
              <a:tr h="61646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Cinsiyet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Kız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Erkek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11/13 (45.8/54.2)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3/5</a:t>
                      </a:r>
                      <a:r>
                        <a:rPr lang="en-US" baseline="0" dirty="0" smtClean="0"/>
                        <a:t> (37.5/62.5)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14/18 (43.7/56.3)</a:t>
                      </a:r>
                      <a:endParaRPr lang="en-US" dirty="0"/>
                    </a:p>
                  </a:txBody>
                  <a:tcPr/>
                </a:tc>
              </a:tr>
              <a:tr h="5977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Yüksek</a:t>
                      </a:r>
                      <a:r>
                        <a:rPr lang="en-US" dirty="0" smtClean="0"/>
                        <a:t> IgE </a:t>
                      </a:r>
                      <a:r>
                        <a:rPr lang="en-US" dirty="0" err="1" smtClean="0"/>
                        <a:t>seviyesi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23/24 (95.8)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2/8 (25)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25/32</a:t>
                      </a:r>
                      <a:r>
                        <a:rPr lang="en-US" baseline="0" dirty="0" smtClean="0"/>
                        <a:t> (78)</a:t>
                      </a:r>
                      <a:endParaRPr lang="en-US" dirty="0"/>
                    </a:p>
                  </a:txBody>
                  <a:tcPr/>
                </a:tc>
              </a:tr>
              <a:tr h="781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Eozinofili</a:t>
                      </a:r>
                      <a:r>
                        <a:rPr lang="en-US" baseline="0" dirty="0" smtClean="0"/>
                        <a:t> (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&gt;400)	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11/24</a:t>
                      </a:r>
                      <a:r>
                        <a:rPr lang="en-US" baseline="0" dirty="0" smtClean="0"/>
                        <a:t> (45.8)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24/32 (75)</a:t>
                      </a:r>
                      <a:endParaRPr lang="en-US" dirty="0"/>
                    </a:p>
                  </a:txBody>
                  <a:tcPr/>
                </a:tc>
              </a:tr>
              <a:tr h="61646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</a:t>
                      </a:r>
                      <a:r>
                        <a:rPr lang="en-US" dirty="0" err="1" smtClean="0"/>
                        <a:t>ütü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spesifik</a:t>
                      </a:r>
                      <a:r>
                        <a:rPr lang="en-US" baseline="0" dirty="0" smtClean="0"/>
                        <a:t> IgE </a:t>
                      </a:r>
                      <a:r>
                        <a:rPr lang="en-US" baseline="0" dirty="0" err="1" smtClean="0"/>
                        <a:t>pozitif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24/24 (100)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24/32 (65.6)</a:t>
                      </a:r>
                      <a:endParaRPr lang="en-US" dirty="0"/>
                    </a:p>
                  </a:txBody>
                  <a:tcPr/>
                </a:tc>
              </a:tr>
              <a:tr h="59773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Tanı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1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yaş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altında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13/24 (54)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8/8 (100)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21/32 (65.6)</a:t>
                      </a:r>
                      <a:endParaRPr lang="en-US" dirty="0"/>
                    </a:p>
                  </a:txBody>
                  <a:tcPr/>
                </a:tc>
              </a:tr>
              <a:tr h="59773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Tanı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1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yaş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üstünde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11/24 (46)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0/8</a:t>
                      </a:r>
                      <a:r>
                        <a:rPr lang="en-US" baseline="0" dirty="0" smtClean="0"/>
                        <a:t> (0)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11/32 (34.4)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7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IgE ye </a:t>
            </a:r>
            <a:r>
              <a:rPr lang="en-US" dirty="0" err="1" smtClean="0"/>
              <a:t>Bağlı</a:t>
            </a:r>
            <a:r>
              <a:rPr lang="en-US" dirty="0" smtClean="0"/>
              <a:t> İSPA-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dışkıda</a:t>
            </a:r>
            <a:r>
              <a:rPr lang="en-US" dirty="0"/>
              <a:t> </a:t>
            </a:r>
            <a:r>
              <a:rPr lang="en-US" dirty="0" err="1"/>
              <a:t>Kalprotektin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240949"/>
              </p:ext>
            </p:extLst>
          </p:nvPr>
        </p:nvGraphicFramePr>
        <p:xfrm>
          <a:off x="457200" y="1882775"/>
          <a:ext cx="822960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IgE’ye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bağlı</a:t>
                      </a:r>
                      <a:r>
                        <a:rPr lang="en-US" baseline="0" dirty="0" smtClean="0"/>
                        <a:t> İSPA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Yaş</a:t>
                      </a:r>
                      <a:r>
                        <a:rPr lang="en-US" dirty="0" smtClean="0"/>
                        <a:t> (Ay)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Cinsiyet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Kız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Erkek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14/25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458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 (mg/dl)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223;</a:t>
                      </a:r>
                      <a:r>
                        <a:rPr lang="en-US" baseline="0" dirty="0" smtClean="0"/>
                        <a:t> 17-1480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17.3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&lt;0.001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sütü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spesifik</a:t>
                      </a:r>
                      <a:r>
                        <a:rPr lang="en-US" dirty="0" smtClean="0"/>
                        <a:t> IgE (</a:t>
                      </a:r>
                      <a:r>
                        <a:rPr lang="en-US" dirty="0" err="1" smtClean="0"/>
                        <a:t>kU</a:t>
                      </a:r>
                      <a:r>
                        <a:rPr lang="en-US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3.0; 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0.54-76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(mcg/g)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392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209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296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94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0.142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Up Arrow 4"/>
          <p:cNvSpPr/>
          <p:nvPr/>
        </p:nvSpPr>
        <p:spPr>
          <a:xfrm>
            <a:off x="6660232" y="5373216"/>
            <a:ext cx="822960" cy="82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4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IgE’ye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İSPA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115876"/>
              </p:ext>
            </p:extLst>
          </p:nvPr>
        </p:nvGraphicFramePr>
        <p:xfrm>
          <a:off x="457200" y="1882775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944216"/>
                <a:gridCol w="1728192"/>
                <a:gridCol w="130648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Öncesi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Sonrası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 </a:t>
                      </a:r>
                      <a:r>
                        <a:rPr lang="en-US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0.037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458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341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223;</a:t>
                      </a:r>
                      <a:r>
                        <a:rPr lang="en-US" baseline="0" dirty="0" smtClean="0"/>
                        <a:t> 17-1480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386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0.484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sütü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spesifik</a:t>
                      </a:r>
                      <a:r>
                        <a:rPr lang="en-US" baseline="0" dirty="0" smtClean="0"/>
                        <a:t> IgE (</a:t>
                      </a:r>
                      <a:r>
                        <a:rPr lang="en-US" baseline="0" dirty="0" err="1" smtClean="0"/>
                        <a:t>kU</a:t>
                      </a:r>
                      <a:r>
                        <a:rPr lang="en-US" baseline="0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3.0; 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0.54-76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&lt;0.001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ug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392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209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218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90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0.001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Up Arrow 4"/>
          <p:cNvSpPr/>
          <p:nvPr/>
        </p:nvSpPr>
        <p:spPr>
          <a:xfrm>
            <a:off x="7524328" y="4077072"/>
            <a:ext cx="654167" cy="581029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8834" y="4581128"/>
            <a:ext cx="5307462" cy="1200328"/>
          </a:xfrm>
          <a:prstGeom prst="rect">
            <a:avLst/>
          </a:prstGeom>
          <a:noFill/>
          <a:ln w="57150" cmpd="sng"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IgE’ye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bağlı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İSPA’si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olan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hastalarda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dışkıda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Kalprotektin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diyetin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</a:t>
            </a:r>
            <a:r>
              <a:rPr lang="en-US" sz="2400" b="1" dirty="0" err="1" smtClean="0">
                <a:solidFill>
                  <a:srgbClr val="FFFF00"/>
                </a:solidFill>
              </a:rPr>
              <a:t>akibinde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kullanılabilir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Tanısı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Öykü</a:t>
            </a:r>
            <a:endParaRPr lang="en-US" dirty="0" smtClean="0"/>
          </a:p>
          <a:p>
            <a:r>
              <a:rPr lang="en-US" dirty="0" err="1" smtClean="0"/>
              <a:t>Fizik</a:t>
            </a:r>
            <a:r>
              <a:rPr lang="en-US" dirty="0" smtClean="0"/>
              <a:t> </a:t>
            </a:r>
            <a:r>
              <a:rPr lang="en-US" dirty="0" err="1" smtClean="0"/>
              <a:t>Muayene</a:t>
            </a:r>
            <a:endParaRPr lang="en-US" dirty="0" smtClean="0"/>
          </a:p>
          <a:p>
            <a:r>
              <a:rPr lang="en-US" dirty="0" err="1" smtClean="0"/>
              <a:t>Laboratuvar</a:t>
            </a:r>
            <a:endParaRPr lang="en-US" dirty="0" smtClean="0"/>
          </a:p>
          <a:p>
            <a:r>
              <a:rPr lang="en-US" dirty="0" err="1" smtClean="0"/>
              <a:t>Eliminasyon</a:t>
            </a:r>
            <a:r>
              <a:rPr lang="en-US" dirty="0" smtClean="0"/>
              <a:t> </a:t>
            </a:r>
            <a:r>
              <a:rPr lang="en-US" dirty="0" err="1" smtClean="0"/>
              <a:t>diyeti</a:t>
            </a:r>
            <a:endParaRPr lang="en-US" dirty="0" smtClean="0"/>
          </a:p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günlüğü</a:t>
            </a:r>
            <a:endParaRPr lang="en-US" dirty="0" smtClean="0"/>
          </a:p>
          <a:p>
            <a:r>
              <a:rPr lang="en-US" dirty="0" smtClean="0"/>
              <a:t>Oral </a:t>
            </a:r>
            <a:r>
              <a:rPr lang="en-US" dirty="0" err="1" smtClean="0"/>
              <a:t>yükleme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Non-IgE İSPA</a:t>
            </a:r>
            <a:r>
              <a:rPr lang="en-US" dirty="0"/>
              <a:t>-</a:t>
            </a:r>
            <a:r>
              <a:rPr lang="en-US" dirty="0" err="1"/>
              <a:t>diyet</a:t>
            </a:r>
            <a:r>
              <a:rPr lang="en-US" dirty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417388"/>
              </p:ext>
            </p:extLst>
          </p:nvPr>
        </p:nvGraphicFramePr>
        <p:xfrm>
          <a:off x="457200" y="1882775"/>
          <a:ext cx="822960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IgE’ye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bağlı</a:t>
                      </a:r>
                      <a:r>
                        <a:rPr lang="en-US" baseline="0" dirty="0" smtClean="0"/>
                        <a:t> İSPA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Yaş</a:t>
                      </a:r>
                      <a:r>
                        <a:rPr lang="en-US" dirty="0" smtClean="0"/>
                        <a:t> (Ay)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Cinsiyet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Kız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Erkek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14/25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262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310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 (mg/dl)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17.6 ;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17-98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17.3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0.075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sütü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spesifik</a:t>
                      </a:r>
                      <a:r>
                        <a:rPr lang="en-US" dirty="0" smtClean="0"/>
                        <a:t> IgE (</a:t>
                      </a:r>
                      <a:r>
                        <a:rPr lang="en-US" dirty="0" err="1" smtClean="0"/>
                        <a:t>kU</a:t>
                      </a:r>
                      <a:r>
                        <a:rPr lang="en-US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(mcg/g)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886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278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296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 94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0.001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Left Arrow 5"/>
          <p:cNvSpPr/>
          <p:nvPr/>
        </p:nvSpPr>
        <p:spPr>
          <a:xfrm>
            <a:off x="7941368" y="4861835"/>
            <a:ext cx="822960" cy="82296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5998548"/>
            <a:ext cx="8280920" cy="830997"/>
          </a:xfrm>
          <a:prstGeom prst="rect">
            <a:avLst/>
          </a:prstGeom>
          <a:noFill/>
          <a:ln w="57150" cmpd="sng">
            <a:solidFill>
              <a:srgbClr val="FF388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Non-</a:t>
            </a:r>
            <a:r>
              <a:rPr lang="en-US" sz="2400" b="1" dirty="0" err="1" smtClean="0">
                <a:solidFill>
                  <a:srgbClr val="FFFF00"/>
                </a:solidFill>
              </a:rPr>
              <a:t>IgE’ye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bağlı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İSPA’si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olan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hastalarda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dışkıda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Kalprotektin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tanıda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kullanılabilir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Non-IgE İSPA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90633"/>
              </p:ext>
            </p:extLst>
          </p:nvPr>
        </p:nvGraphicFramePr>
        <p:xfrm>
          <a:off x="457200" y="1882775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944216"/>
                <a:gridCol w="1728192"/>
                <a:gridCol w="130648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Öncesi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Diyet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Sonrası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 </a:t>
                      </a:r>
                      <a:r>
                        <a:rPr lang="en-US" dirty="0" err="1" smtClean="0"/>
                        <a:t>Değeri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yüzdesi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0.002;</a:t>
                      </a:r>
                      <a:r>
                        <a:rPr lang="en-US" baseline="0" dirty="0" smtClean="0"/>
                        <a:t> 0.004-0.11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Eozinofil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sayısı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262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287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216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0.832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17.6;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7-98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49.2; 17-325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İnek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sütü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spesifik</a:t>
                      </a:r>
                      <a:r>
                        <a:rPr lang="en-US" baseline="0" dirty="0" smtClean="0"/>
                        <a:t> IgE (</a:t>
                      </a:r>
                      <a:r>
                        <a:rPr lang="en-US" baseline="0" dirty="0" err="1" smtClean="0"/>
                        <a:t>kU</a:t>
                      </a:r>
                      <a:r>
                        <a:rPr lang="en-US" baseline="0" dirty="0" smtClean="0"/>
                        <a:t>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Dışkıda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Kalprotektin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ug</a:t>
                      </a: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/G)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886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278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359 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± 288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0.025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Left Arrow 5"/>
          <p:cNvSpPr/>
          <p:nvPr/>
        </p:nvSpPr>
        <p:spPr>
          <a:xfrm>
            <a:off x="8244408" y="3861048"/>
            <a:ext cx="657146" cy="720081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91680" y="4581128"/>
            <a:ext cx="6071043" cy="1200328"/>
          </a:xfrm>
          <a:prstGeom prst="rect">
            <a:avLst/>
          </a:prstGeom>
          <a:noFill/>
          <a:ln w="57150" cmpd="sng"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Non-</a:t>
            </a:r>
            <a:r>
              <a:rPr lang="en-US" sz="2400" b="1" dirty="0" err="1" smtClean="0">
                <a:solidFill>
                  <a:srgbClr val="FFFF00"/>
                </a:solidFill>
              </a:rPr>
              <a:t>IgE’ye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bağlı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İSPA’si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olan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hastalarda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dışkıda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Kalprotektin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diyetin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</a:t>
            </a:r>
            <a:r>
              <a:rPr lang="en-US" sz="2400" b="1" dirty="0" err="1" smtClean="0">
                <a:solidFill>
                  <a:srgbClr val="FFFF00"/>
                </a:solidFill>
              </a:rPr>
              <a:t>akibinde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kullanılabilir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Sonuç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Özellikle</a:t>
            </a:r>
            <a:r>
              <a:rPr lang="en-US" b="1" dirty="0" smtClean="0">
                <a:solidFill>
                  <a:srgbClr val="FFFF00"/>
                </a:solidFill>
              </a:rPr>
              <a:t> GIS </a:t>
            </a:r>
            <a:r>
              <a:rPr lang="en-US" b="1" dirty="0" err="1" smtClean="0">
                <a:solidFill>
                  <a:srgbClr val="FFFF00"/>
                </a:solidFill>
              </a:rPr>
              <a:t>tutulumu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olan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N</a:t>
            </a:r>
            <a:r>
              <a:rPr lang="en-US" b="1" dirty="0" smtClean="0">
                <a:solidFill>
                  <a:srgbClr val="FFFF00"/>
                </a:solidFill>
              </a:rPr>
              <a:t>on-IgE İSPA </a:t>
            </a:r>
            <a:r>
              <a:rPr lang="en-US" b="1" dirty="0" err="1" smtClean="0">
                <a:solidFill>
                  <a:srgbClr val="FFFF00"/>
                </a:solidFill>
              </a:rPr>
              <a:t>olan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hasalarda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tanı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takipte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kullanılabilir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b="1" dirty="0" err="1">
                <a:solidFill>
                  <a:srgbClr val="FFFF00"/>
                </a:solidFill>
              </a:rPr>
              <a:t>Özellikle</a:t>
            </a:r>
            <a:r>
              <a:rPr lang="en-US" b="1" dirty="0">
                <a:solidFill>
                  <a:srgbClr val="FFFF00"/>
                </a:solidFill>
              </a:rPr>
              <a:t> GIS </a:t>
            </a:r>
            <a:r>
              <a:rPr lang="en-US" b="1" dirty="0" err="1">
                <a:solidFill>
                  <a:srgbClr val="FFFF00"/>
                </a:solidFill>
              </a:rPr>
              <a:t>tutulumu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olan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IgE </a:t>
            </a:r>
            <a:r>
              <a:rPr lang="en-US" b="1" dirty="0">
                <a:solidFill>
                  <a:srgbClr val="FFFF00"/>
                </a:solidFill>
              </a:rPr>
              <a:t>İSPA </a:t>
            </a:r>
            <a:r>
              <a:rPr lang="en-US" b="1" dirty="0" err="1">
                <a:solidFill>
                  <a:srgbClr val="FFFF00"/>
                </a:solidFill>
              </a:rPr>
              <a:t>olan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hasalarda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takipte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kullanılabilir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 descr="oke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23" y="0"/>
            <a:ext cx="659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 smtClean="0"/>
              <a:t>Değerleri</a:t>
            </a:r>
            <a:r>
              <a:rPr lang="en-US" dirty="0" smtClean="0"/>
              <a:t> </a:t>
            </a:r>
            <a:r>
              <a:rPr lang="en-US" dirty="0" err="1" smtClean="0"/>
              <a:t>Nerde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 descr="emin özkay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4" b="8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94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Bebeklerde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ışkıda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alprotektin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eviyesini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tkileyen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aktörler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795985"/>
              </p:ext>
            </p:extLst>
          </p:nvPr>
        </p:nvGraphicFramePr>
        <p:xfrm>
          <a:off x="327219" y="1740818"/>
          <a:ext cx="8531031" cy="5068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97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Gestasyonel</a:t>
            </a:r>
            <a:r>
              <a:rPr lang="en-US" dirty="0" smtClean="0"/>
              <a:t>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/</a:t>
            </a:r>
            <a:r>
              <a:rPr lang="en-US" dirty="0" err="1" smtClean="0"/>
              <a:t>veya</a:t>
            </a:r>
            <a:r>
              <a:rPr lang="en-US" dirty="0" smtClean="0"/>
              <a:t> postnatal </a:t>
            </a:r>
            <a:r>
              <a:rPr lang="en-US" dirty="0" err="1" smtClean="0"/>
              <a:t>yaş</a:t>
            </a:r>
            <a:endParaRPr lang="en-US" dirty="0" smtClean="0"/>
          </a:p>
          <a:p>
            <a:r>
              <a:rPr lang="en-US" dirty="0" smtClean="0"/>
              <a:t>Kilo </a:t>
            </a:r>
            <a:r>
              <a:rPr lang="en-US" dirty="0" err="1"/>
              <a:t>alımı</a:t>
            </a:r>
            <a:r>
              <a:rPr lang="en-US" dirty="0"/>
              <a:t> </a:t>
            </a:r>
            <a:r>
              <a:rPr lang="en-US" dirty="0" err="1"/>
              <a:t>yetersiz</a:t>
            </a:r>
            <a:r>
              <a:rPr lang="en-US" dirty="0"/>
              <a:t> </a:t>
            </a:r>
            <a:r>
              <a:rPr lang="en-US" dirty="0" err="1"/>
              <a:t>olanlarda</a:t>
            </a:r>
            <a:r>
              <a:rPr lang="en-US" dirty="0"/>
              <a:t> intestinal </a:t>
            </a:r>
            <a:r>
              <a:rPr lang="en-US" dirty="0" err="1"/>
              <a:t>geçirgenliğin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dışkıda</a:t>
            </a:r>
            <a:r>
              <a:rPr lang="en-US" dirty="0"/>
              <a:t> </a:t>
            </a:r>
            <a:r>
              <a:rPr lang="en-US" dirty="0" err="1"/>
              <a:t>kalprotektini</a:t>
            </a:r>
            <a:r>
              <a:rPr lang="en-US" dirty="0"/>
              <a:t> </a:t>
            </a:r>
            <a:r>
              <a:rPr lang="en-US" dirty="0" err="1"/>
              <a:t>artırdığı</a:t>
            </a:r>
            <a:r>
              <a:rPr lang="en-US" dirty="0"/>
              <a:t> </a:t>
            </a:r>
            <a:r>
              <a:rPr lang="en-US" dirty="0" err="1"/>
              <a:t>söyleniyor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79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 smtClean="0"/>
              <a:t>Değerleri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12636"/>
              </p:ext>
            </p:extLst>
          </p:nvPr>
        </p:nvGraphicFramePr>
        <p:xfrm>
          <a:off x="457200" y="1882808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6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Referans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eğerleri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</a:t>
            </a:r>
            <a:r>
              <a:rPr lang="en-US" dirty="0" err="1" smtClean="0"/>
              <a:t>enidoğan</a:t>
            </a:r>
            <a:r>
              <a:rPr lang="en-US" dirty="0" smtClean="0"/>
              <a:t> </a:t>
            </a:r>
            <a:r>
              <a:rPr lang="en-US" dirty="0" err="1" smtClean="0"/>
              <a:t>mekonyumunda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:  </a:t>
            </a:r>
            <a:r>
              <a:rPr lang="en-US" dirty="0" smtClean="0">
                <a:solidFill>
                  <a:srgbClr val="FFFF00"/>
                </a:solidFill>
              </a:rPr>
              <a:t>145 ± 78.5 </a:t>
            </a:r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μg</a:t>
            </a:r>
            <a:r>
              <a:rPr lang="tr-TR" dirty="0" smtClean="0">
                <a:solidFill>
                  <a:srgbClr val="FFFF00"/>
                </a:solidFill>
              </a:rPr>
              <a:t>/g </a:t>
            </a:r>
            <a:r>
              <a:rPr lang="tr-TR" dirty="0" smtClean="0"/>
              <a:t>saptanmıştır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017709"/>
              </p:ext>
            </p:extLst>
          </p:nvPr>
        </p:nvGraphicFramePr>
        <p:xfrm>
          <a:off x="251520" y="116633"/>
          <a:ext cx="8568952" cy="674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1922915"/>
                <a:gridCol w="2068413"/>
                <a:gridCol w="2435386"/>
              </a:tblGrid>
              <a:tr h="53032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Çalışma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Grubu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Median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%95 CI (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/g)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514933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Rugtveit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hafta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5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269.0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263.5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79.0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67.0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64.0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49.0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276.7-847.9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185-618.6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81.5-181.4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63.5-291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70.5-184.2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38.4-87.1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7729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Hestvik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0-3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3-6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6-12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1-4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4-12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354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278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183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75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195-621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85-988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109-418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53-119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25-35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3965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Fagerberg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4-6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7-10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11-14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15-17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28.2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13.5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9.9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14.6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02023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1-6 ay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6 ay-3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3-4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bg1"/>
                          </a:solidFill>
                        </a:rPr>
                        <a:t>yaş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538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214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75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Bilgi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yok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388492"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0-3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3-6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6-9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9-12 ay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12-18 ay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375.2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217.9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127.7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96.1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104.2 </a:t>
                      </a:r>
                      <a:r>
                        <a:rPr lang="en-US" b="0" dirty="0" err="1" smtClean="0">
                          <a:solidFill>
                            <a:schemeClr val="bg1"/>
                          </a:solidFill>
                        </a:rPr>
                        <a:t>ug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/g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375.2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(77-962)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217.9 (53-621)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127.7 (10-362)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96.1 (10-398)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104.2 (10-501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9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3130368"/>
          </a:xfrm>
          <a:ln>
            <a:solidFill>
              <a:srgbClr val="FF388C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0-6 ay: 77-988 </a:t>
            </a:r>
            <a:r>
              <a:rPr lang="en-US" dirty="0" err="1"/>
              <a:t>ug</a:t>
            </a:r>
            <a:r>
              <a:rPr lang="en-US" dirty="0"/>
              <a:t>/</a:t>
            </a:r>
            <a:r>
              <a:rPr lang="en-US" dirty="0" smtClean="0"/>
              <a:t>g</a:t>
            </a:r>
          </a:p>
          <a:p>
            <a:r>
              <a:rPr lang="en-US" dirty="0" smtClean="0"/>
              <a:t>6-12 ay: 63-</a:t>
            </a:r>
            <a:r>
              <a:rPr lang="en-US" dirty="0"/>
              <a:t>418 </a:t>
            </a:r>
            <a:r>
              <a:rPr lang="en-US" dirty="0" err="1"/>
              <a:t>ug</a:t>
            </a:r>
            <a:r>
              <a:rPr lang="en-US" dirty="0"/>
              <a:t>/g</a:t>
            </a:r>
            <a:endParaRPr lang="en-US" dirty="0" smtClean="0"/>
          </a:p>
          <a:p>
            <a:r>
              <a:rPr lang="en-US" dirty="0" smtClean="0"/>
              <a:t>1-2 </a:t>
            </a:r>
            <a:r>
              <a:rPr lang="en-US" dirty="0" err="1" smtClean="0"/>
              <a:t>yaş</a:t>
            </a:r>
            <a:r>
              <a:rPr lang="en-US" dirty="0" smtClean="0"/>
              <a:t>: 53-</a:t>
            </a:r>
            <a:r>
              <a:rPr lang="en-US" dirty="0"/>
              <a:t>184 </a:t>
            </a:r>
            <a:r>
              <a:rPr lang="en-US" dirty="0" err="1"/>
              <a:t>ug</a:t>
            </a:r>
            <a:r>
              <a:rPr lang="en-US" dirty="0"/>
              <a:t>/</a:t>
            </a:r>
            <a:r>
              <a:rPr lang="en-US" dirty="0" smtClean="0"/>
              <a:t>g</a:t>
            </a:r>
          </a:p>
          <a:p>
            <a:r>
              <a:rPr lang="en-US" dirty="0" smtClean="0"/>
              <a:t>2-5 </a:t>
            </a:r>
            <a:r>
              <a:rPr lang="en-US" dirty="0" err="1" smtClean="0"/>
              <a:t>yaş</a:t>
            </a:r>
            <a:r>
              <a:rPr lang="en-US" dirty="0" smtClean="0"/>
              <a:t>: 53-119 </a:t>
            </a:r>
            <a:r>
              <a:rPr lang="en-US" dirty="0" err="1"/>
              <a:t>ug</a:t>
            </a:r>
            <a:r>
              <a:rPr lang="en-US" dirty="0"/>
              <a:t>/g</a:t>
            </a:r>
            <a:endParaRPr lang="en-US" dirty="0" smtClean="0"/>
          </a:p>
          <a:p>
            <a:r>
              <a:rPr lang="en-US" dirty="0" smtClean="0"/>
              <a:t>5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/>
              <a:t>: &lt;</a:t>
            </a:r>
            <a:r>
              <a:rPr lang="en-US" dirty="0" smtClean="0"/>
              <a:t>50 </a:t>
            </a:r>
            <a:r>
              <a:rPr lang="en-US" dirty="0" err="1" smtClean="0"/>
              <a:t>ug</a:t>
            </a:r>
            <a:r>
              <a:rPr lang="en-US" dirty="0"/>
              <a:t>/</a:t>
            </a:r>
            <a:r>
              <a:rPr lang="en-US" dirty="0" smtClean="0"/>
              <a:t>g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5013176"/>
            <a:ext cx="8229600" cy="1512168"/>
          </a:xfrm>
          <a:prstGeom prst="rect">
            <a:avLst/>
          </a:prstGeom>
          <a:ln w="57150" cmpd="sng">
            <a:solidFill>
              <a:srgbClr val="FF388C"/>
            </a:solidFill>
          </a:ln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Dışkıda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kalprotektin</a:t>
            </a:r>
            <a:r>
              <a:rPr lang="en-US" dirty="0" smtClean="0">
                <a:solidFill>
                  <a:srgbClr val="FFFF00"/>
                </a:solidFill>
              </a:rPr>
              <a:t> 138 </a:t>
            </a:r>
            <a:r>
              <a:rPr lang="en-US" dirty="0" err="1" smtClean="0">
                <a:solidFill>
                  <a:srgbClr val="FFFF00"/>
                </a:solidFill>
              </a:rPr>
              <a:t>ug</a:t>
            </a:r>
            <a:r>
              <a:rPr lang="en-US" dirty="0" smtClean="0">
                <a:solidFill>
                  <a:srgbClr val="FFFF00"/>
                </a:solidFill>
              </a:rPr>
              <a:t>/g </a:t>
            </a:r>
            <a:r>
              <a:rPr lang="en-US" dirty="0" err="1" smtClean="0">
                <a:solidFill>
                  <a:srgbClr val="FFFF00"/>
                </a:solidFill>
              </a:rPr>
              <a:t>olunca</a:t>
            </a:r>
            <a:r>
              <a:rPr lang="en-US" dirty="0" smtClean="0">
                <a:solidFill>
                  <a:srgbClr val="FFFF00"/>
                </a:solidFill>
              </a:rPr>
              <a:t> non-IgE İSPA </a:t>
            </a:r>
            <a:r>
              <a:rPr lang="en-US" dirty="0" err="1" smtClean="0">
                <a:solidFill>
                  <a:srgbClr val="FFFF00"/>
                </a:solidFill>
              </a:rPr>
              <a:t>dışlamak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için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kullanılabilir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Laboratuvar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Hemogram</a:t>
            </a:r>
            <a:endParaRPr lang="en-US" dirty="0" smtClean="0"/>
          </a:p>
          <a:p>
            <a:r>
              <a:rPr lang="en-US" dirty="0" smtClean="0"/>
              <a:t>Total IgE</a:t>
            </a:r>
          </a:p>
          <a:p>
            <a:r>
              <a:rPr lang="en-US" dirty="0" err="1" smtClean="0"/>
              <a:t>Spesifik</a:t>
            </a:r>
            <a:r>
              <a:rPr lang="en-US" dirty="0" smtClean="0"/>
              <a:t> IgE </a:t>
            </a:r>
            <a:r>
              <a:rPr lang="en-US" dirty="0" err="1" smtClean="0"/>
              <a:t>Tespiti</a:t>
            </a:r>
            <a:endParaRPr lang="en-US" dirty="0" smtClean="0"/>
          </a:p>
          <a:p>
            <a:pPr marL="64008" indent="0">
              <a:buNone/>
            </a:pPr>
            <a:r>
              <a:rPr lang="en-US" dirty="0" smtClean="0"/>
              <a:t>  -</a:t>
            </a:r>
            <a:r>
              <a:rPr lang="en-US" dirty="0" err="1" smtClean="0"/>
              <a:t>Deri</a:t>
            </a:r>
            <a:r>
              <a:rPr lang="en-US" dirty="0" smtClean="0"/>
              <a:t> Prick test</a:t>
            </a:r>
          </a:p>
          <a:p>
            <a:pPr marL="64008" indent="0">
              <a:buNone/>
            </a:pPr>
            <a:r>
              <a:rPr lang="en-US" dirty="0"/>
              <a:t> </a:t>
            </a:r>
            <a:r>
              <a:rPr lang="en-US" dirty="0" smtClean="0"/>
              <a:t> -Serum </a:t>
            </a:r>
            <a:r>
              <a:rPr lang="en-US" dirty="0" err="1" smtClean="0"/>
              <a:t>spesifik</a:t>
            </a:r>
            <a:r>
              <a:rPr lang="en-US" dirty="0" smtClean="0"/>
              <a:t> IgE</a:t>
            </a:r>
          </a:p>
          <a:p>
            <a:pPr marL="64008" indent="0">
              <a:buNone/>
            </a:pPr>
            <a:r>
              <a:rPr lang="en-US" dirty="0"/>
              <a:t> </a:t>
            </a:r>
            <a:r>
              <a:rPr lang="en-US" dirty="0" smtClean="0"/>
              <a:t> -</a:t>
            </a:r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komponentlerine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IgE</a:t>
            </a:r>
          </a:p>
          <a:p>
            <a:r>
              <a:rPr lang="en-US" dirty="0" err="1" smtClean="0"/>
              <a:t>Gaita</a:t>
            </a:r>
            <a:r>
              <a:rPr lang="en-US" dirty="0" smtClean="0"/>
              <a:t> </a:t>
            </a:r>
            <a:r>
              <a:rPr lang="en-US" dirty="0" err="1" smtClean="0"/>
              <a:t>mikroskopisi</a:t>
            </a:r>
            <a:r>
              <a:rPr lang="en-US" dirty="0" smtClean="0"/>
              <a:t>, </a:t>
            </a:r>
            <a:r>
              <a:rPr lang="en-US" dirty="0" err="1" smtClean="0"/>
              <a:t>gizli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, 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Dışkıda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Kalprotektin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733256"/>
            <a:ext cx="4356480" cy="648072"/>
          </a:xfrm>
          <a:prstGeom prst="rect">
            <a:avLst/>
          </a:prstGeom>
          <a:noFill/>
          <a:ln w="76200" cmpd="sng">
            <a:solidFill>
              <a:srgbClr val="FF388C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8291264" cy="280146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BESİN ALERJİSİ TANI VE TAKİBİNDE DIŞKIDA KALPROTEKTİN GEREKLİ MİDİR?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Aileler</a:t>
            </a:r>
            <a:r>
              <a:rPr lang="en-US" dirty="0" smtClean="0"/>
              <a:t> Ne </a:t>
            </a:r>
            <a:r>
              <a:rPr lang="en-US" dirty="0" err="1" smtClean="0"/>
              <a:t>diyor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Dosya_00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915816" y="2906688"/>
            <a:ext cx="2736304" cy="2304256"/>
          </a:xfrm>
        </p:spPr>
      </p:pic>
    </p:spTree>
    <p:extLst>
      <p:ext uri="{BB962C8B-B14F-4D97-AF65-F5344CB8AC3E}">
        <p14:creationId xmlns:p14="http://schemas.microsoft.com/office/powerpoint/2010/main" val="42800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t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18777" y="2373911"/>
            <a:ext cx="3434437" cy="252028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algn="ctr"/>
            <a:r>
              <a:rPr lang="en-US" dirty="0" err="1" smtClean="0"/>
              <a:t>Çocuklar</a:t>
            </a:r>
            <a:r>
              <a:rPr lang="en-US" dirty="0" smtClean="0"/>
              <a:t> Ne </a:t>
            </a:r>
            <a:r>
              <a:rPr lang="en-US" dirty="0" err="1" smtClean="0"/>
              <a:t>Diyor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9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Çocuklar</a:t>
            </a:r>
            <a:r>
              <a:rPr lang="en-US" dirty="0" smtClean="0"/>
              <a:t> Ne </a:t>
            </a:r>
            <a:r>
              <a:rPr lang="en-US" dirty="0" err="1" smtClean="0"/>
              <a:t>Diyor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Dosya_00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454039" y="2522626"/>
            <a:ext cx="3219821" cy="2152253"/>
          </a:xfrm>
        </p:spPr>
      </p:pic>
    </p:spTree>
    <p:extLst>
      <p:ext uri="{BB962C8B-B14F-4D97-AF65-F5344CB8AC3E}">
        <p14:creationId xmlns:p14="http://schemas.microsoft.com/office/powerpoint/2010/main" val="25087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TEŞEKKÜRLER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4286248" y="5929330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</a:rPr>
              <a:t>www.</a:t>
            </a:r>
            <a:r>
              <a:rPr lang="tr-TR" sz="2800" b="1" dirty="0" err="1" smtClean="0">
                <a:solidFill>
                  <a:srgbClr val="FFFF00"/>
                </a:solidFill>
              </a:rPr>
              <a:t>ahmetakcay</a:t>
            </a:r>
            <a:r>
              <a:rPr lang="tr-TR" sz="2800" b="1" dirty="0" smtClean="0">
                <a:solidFill>
                  <a:srgbClr val="FFFF00"/>
                </a:solidFill>
              </a:rPr>
              <a:t>.com</a:t>
            </a:r>
            <a:endParaRPr lang="tr-TR" sz="28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oke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3898"/>
            <a:ext cx="4752528" cy="49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ekal caolprotektin barsak nötrof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8208912" cy="4653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5080753"/>
            <a:ext cx="77048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Røseth</a:t>
            </a:r>
            <a:r>
              <a:rPr lang="en-US" dirty="0">
                <a:solidFill>
                  <a:srgbClr val="FFFF00"/>
                </a:solidFill>
              </a:rPr>
              <a:t> AG, Schmidt PN, </a:t>
            </a:r>
            <a:r>
              <a:rPr lang="en-US" dirty="0" err="1">
                <a:solidFill>
                  <a:srgbClr val="FFFF00"/>
                </a:solidFill>
              </a:rPr>
              <a:t>Fagerhol</a:t>
            </a:r>
            <a:r>
              <a:rPr lang="en-US" dirty="0">
                <a:solidFill>
                  <a:srgbClr val="FFFF00"/>
                </a:solidFill>
              </a:rPr>
              <a:t> MK. 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Correlation between </a:t>
            </a:r>
            <a:r>
              <a:rPr lang="en-US" dirty="0" err="1">
                <a:solidFill>
                  <a:srgbClr val="FFFF00"/>
                </a:solidFill>
              </a:rPr>
              <a:t>faecal</a:t>
            </a:r>
            <a:r>
              <a:rPr lang="en-US" dirty="0">
                <a:solidFill>
                  <a:srgbClr val="FFFF00"/>
                </a:solidFill>
              </a:rPr>
              <a:t> excretion of indium-111-labelled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granulocytes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err="1">
                <a:solidFill>
                  <a:srgbClr val="FFFF00"/>
                </a:solidFill>
              </a:rPr>
              <a:t>calprotectin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>
                <a:solidFill>
                  <a:srgbClr val="FFFF00"/>
                </a:solidFill>
              </a:rPr>
              <a:t>granulocyte marker protein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in patients with inflammatory bowel disease.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Scand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J </a:t>
            </a:r>
            <a:r>
              <a:rPr lang="en-US" dirty="0" err="1">
                <a:solidFill>
                  <a:srgbClr val="FFFF00"/>
                </a:solidFill>
              </a:rPr>
              <a:t>Gastroenterol</a:t>
            </a:r>
            <a:r>
              <a:rPr lang="en-US" dirty="0">
                <a:solidFill>
                  <a:srgbClr val="FFFF00"/>
                </a:solidFill>
              </a:rPr>
              <a:t> 1999;34:50-4.</a:t>
            </a:r>
          </a:p>
        </p:txBody>
      </p:sp>
    </p:spTree>
    <p:extLst>
      <p:ext uri="{BB962C8B-B14F-4D97-AF65-F5344CB8AC3E}">
        <p14:creationId xmlns:p14="http://schemas.microsoft.com/office/powerpoint/2010/main" val="15627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İndium-111 </a:t>
            </a:r>
            <a:r>
              <a:rPr lang="en-US" dirty="0" err="1" smtClean="0"/>
              <a:t>etkietli</a:t>
            </a:r>
            <a:r>
              <a:rPr lang="en-US" dirty="0" smtClean="0"/>
              <a:t> </a:t>
            </a:r>
            <a:r>
              <a:rPr lang="en-US" dirty="0" err="1" smtClean="0"/>
              <a:t>nötrofilik</a:t>
            </a:r>
            <a:r>
              <a:rPr lang="en-US" dirty="0" smtClean="0"/>
              <a:t> </a:t>
            </a:r>
            <a:r>
              <a:rPr lang="en-US" dirty="0" err="1" smtClean="0"/>
              <a:t>granülosit</a:t>
            </a:r>
            <a:r>
              <a:rPr lang="en-US" dirty="0" smtClean="0"/>
              <a:t> </a:t>
            </a:r>
            <a:r>
              <a:rPr lang="en-US" dirty="0" err="1" smtClean="0"/>
              <a:t>iflamatuar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</a:t>
            </a:r>
            <a:r>
              <a:rPr lang="en-US" dirty="0" smtClean="0"/>
              <a:t>  </a:t>
            </a:r>
            <a:r>
              <a:rPr lang="en-US" dirty="0" err="1" smtClean="0"/>
              <a:t>hastalık</a:t>
            </a:r>
            <a:r>
              <a:rPr lang="en-US" dirty="0" smtClean="0"/>
              <a:t> </a:t>
            </a:r>
            <a:r>
              <a:rPr lang="en-US" dirty="0" err="1" smtClean="0"/>
              <a:t>aktivitesini</a:t>
            </a:r>
            <a:r>
              <a:rPr lang="en-US" dirty="0" smtClean="0"/>
              <a:t> </a:t>
            </a:r>
            <a:r>
              <a:rPr lang="en-US" dirty="0" err="1" smtClean="0"/>
              <a:t>göstermede</a:t>
            </a:r>
            <a:r>
              <a:rPr lang="en-US" dirty="0" smtClean="0"/>
              <a:t> </a:t>
            </a:r>
            <a:r>
              <a:rPr lang="en-US" dirty="0" err="1" smtClean="0"/>
              <a:t>altın</a:t>
            </a:r>
            <a:r>
              <a:rPr lang="en-US" dirty="0" smtClean="0"/>
              <a:t> </a:t>
            </a:r>
            <a:r>
              <a:rPr lang="en-US" dirty="0" err="1" smtClean="0"/>
              <a:t>standarttır</a:t>
            </a:r>
            <a:r>
              <a:rPr lang="en-US" dirty="0" smtClean="0"/>
              <a:t>.  Bu </a:t>
            </a:r>
            <a:r>
              <a:rPr lang="en-US" dirty="0" err="1" smtClean="0"/>
              <a:t>testin</a:t>
            </a:r>
            <a:r>
              <a:rPr lang="en-US" dirty="0" smtClean="0"/>
              <a:t> </a:t>
            </a:r>
            <a:r>
              <a:rPr lang="en-US" dirty="0" err="1" smtClean="0"/>
              <a:t>fiyatı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ionizara</a:t>
            </a:r>
            <a:r>
              <a:rPr lang="en-US" dirty="0" smtClean="0"/>
              <a:t> </a:t>
            </a:r>
            <a:r>
              <a:rPr lang="en-US" dirty="0" err="1" smtClean="0"/>
              <a:t>radyosyona</a:t>
            </a:r>
            <a:r>
              <a:rPr lang="en-US" dirty="0" smtClean="0"/>
              <a:t> </a:t>
            </a:r>
            <a:r>
              <a:rPr lang="en-US" dirty="0" err="1" smtClean="0"/>
              <a:t>maruziyet</a:t>
            </a:r>
            <a:r>
              <a:rPr lang="en-US" dirty="0" smtClean="0"/>
              <a:t> </a:t>
            </a:r>
            <a:r>
              <a:rPr lang="en-US" dirty="0" err="1" smtClean="0"/>
              <a:t>nedeniyle</a:t>
            </a:r>
            <a:r>
              <a:rPr lang="en-US" dirty="0" smtClean="0"/>
              <a:t> </a:t>
            </a:r>
            <a:r>
              <a:rPr lang="en-US" dirty="0" err="1" smtClean="0"/>
              <a:t>pratik</a:t>
            </a:r>
            <a:r>
              <a:rPr lang="en-US" dirty="0"/>
              <a:t> </a:t>
            </a:r>
            <a:r>
              <a:rPr lang="en-US" dirty="0" err="1" smtClean="0"/>
              <a:t>değildir</a:t>
            </a:r>
            <a:endParaRPr lang="en-US" dirty="0" smtClean="0"/>
          </a:p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granülosit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r>
              <a:rPr lang="en-US" dirty="0" smtClean="0"/>
              <a:t> </a:t>
            </a:r>
            <a:r>
              <a:rPr lang="en-US" dirty="0" err="1" smtClean="0"/>
              <a:t>proteindir</a:t>
            </a:r>
            <a:endParaRPr lang="en-US" dirty="0" smtClean="0"/>
          </a:p>
          <a:p>
            <a:r>
              <a:rPr lang="en-US" dirty="0" err="1" smtClean="0"/>
              <a:t>Yapılan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çalışmada</a:t>
            </a:r>
            <a:r>
              <a:rPr lang="en-US" dirty="0" smtClean="0"/>
              <a:t> </a:t>
            </a:r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İndium-111 </a:t>
            </a:r>
            <a:r>
              <a:rPr lang="en-US" dirty="0" err="1" smtClean="0"/>
              <a:t>etiketli</a:t>
            </a:r>
            <a:r>
              <a:rPr lang="en-US" dirty="0" smtClean="0"/>
              <a:t> </a:t>
            </a:r>
            <a:r>
              <a:rPr lang="en-US" dirty="0" err="1" smtClean="0"/>
              <a:t>granülositle</a:t>
            </a:r>
            <a:r>
              <a:rPr lang="en-US" dirty="0" smtClean="0"/>
              <a:t> </a:t>
            </a:r>
            <a:r>
              <a:rPr lang="en-US" dirty="0" err="1" smtClean="0"/>
              <a:t>korele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/>
              <a:t> </a:t>
            </a:r>
            <a:r>
              <a:rPr lang="en-US" dirty="0" smtClean="0"/>
              <a:t>(p: 0.0001)</a:t>
            </a:r>
          </a:p>
          <a:p>
            <a:r>
              <a:rPr lang="en-US" dirty="0"/>
              <a:t>B</a:t>
            </a:r>
            <a:r>
              <a:rPr lang="en-US" dirty="0" smtClean="0"/>
              <a:t>u </a:t>
            </a:r>
            <a:r>
              <a:rPr lang="en-US" dirty="0" err="1" smtClean="0"/>
              <a:t>çalışma</a:t>
            </a:r>
            <a:r>
              <a:rPr lang="en-US" dirty="0" smtClean="0"/>
              <a:t> le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indium-111 </a:t>
            </a:r>
            <a:r>
              <a:rPr lang="en-US" dirty="0" err="1" smtClean="0"/>
              <a:t>tekniği</a:t>
            </a:r>
            <a:r>
              <a:rPr lang="en-US" dirty="0" smtClean="0"/>
              <a:t> </a:t>
            </a:r>
            <a:r>
              <a:rPr lang="en-US" dirty="0" err="1" smtClean="0"/>
              <a:t>yerine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kullanılabileceği</a:t>
            </a:r>
            <a:r>
              <a:rPr lang="en-US" dirty="0" smtClean="0"/>
              <a:t> </a:t>
            </a:r>
            <a:r>
              <a:rPr lang="en-US" dirty="0" err="1" smtClean="0"/>
              <a:t>sonucuna</a:t>
            </a:r>
            <a:r>
              <a:rPr lang="en-US" dirty="0" smtClean="0"/>
              <a:t> </a:t>
            </a:r>
            <a:r>
              <a:rPr lang="en-US" dirty="0" err="1" smtClean="0"/>
              <a:t>varılmıştır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inflame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mukozasında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lümenine</a:t>
            </a:r>
            <a:r>
              <a:rPr lang="en-US" dirty="0" smtClean="0"/>
              <a:t> </a:t>
            </a:r>
            <a:r>
              <a:rPr lang="en-US" dirty="0" err="1" smtClean="0"/>
              <a:t>doğru</a:t>
            </a:r>
            <a:r>
              <a:rPr lang="en-US" dirty="0" smtClean="0"/>
              <a:t> </a:t>
            </a:r>
            <a:r>
              <a:rPr lang="en-US" dirty="0" err="1" smtClean="0"/>
              <a:t>nötrofillerin</a:t>
            </a:r>
            <a:r>
              <a:rPr lang="en-US" dirty="0" smtClean="0"/>
              <a:t> </a:t>
            </a:r>
            <a:r>
              <a:rPr lang="en-US" dirty="0" err="1" smtClean="0"/>
              <a:t>hareketiyle</a:t>
            </a:r>
            <a:r>
              <a:rPr lang="en-US" dirty="0" smtClean="0"/>
              <a:t> </a:t>
            </a:r>
            <a:r>
              <a:rPr lang="en-US" dirty="0" err="1" smtClean="0"/>
              <a:t>oluşmaktadır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hastalığın</a:t>
            </a:r>
            <a:r>
              <a:rPr lang="en-US" dirty="0" smtClean="0"/>
              <a:t> </a:t>
            </a:r>
            <a:r>
              <a:rPr lang="en-US" dirty="0" err="1" smtClean="0"/>
              <a:t>histolojik</a:t>
            </a:r>
            <a:r>
              <a:rPr lang="en-US" dirty="0" smtClean="0"/>
              <a:t> </a:t>
            </a:r>
            <a:r>
              <a:rPr lang="en-US" dirty="0" err="1" smtClean="0"/>
              <a:t>evresi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aktivasyonuyla</a:t>
            </a:r>
            <a:r>
              <a:rPr lang="en-US" dirty="0" smtClean="0"/>
              <a:t> </a:t>
            </a:r>
            <a:r>
              <a:rPr lang="en-US" dirty="0" err="1" smtClean="0"/>
              <a:t>ilişkilidir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Sonuç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cevabını</a:t>
            </a:r>
            <a:r>
              <a:rPr lang="en-US" dirty="0" smtClean="0"/>
              <a:t> </a:t>
            </a:r>
            <a:r>
              <a:rPr lang="en-US" dirty="0" err="1" smtClean="0"/>
              <a:t>gözlemek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relaps</a:t>
            </a:r>
            <a:r>
              <a:rPr lang="en-US" dirty="0" smtClean="0"/>
              <a:t> </a:t>
            </a:r>
            <a:r>
              <a:rPr lang="en-US" dirty="0" err="1" smtClean="0"/>
              <a:t>tespitinde</a:t>
            </a:r>
            <a:r>
              <a:rPr lang="en-US" dirty="0" smtClean="0"/>
              <a:t> </a:t>
            </a:r>
            <a:r>
              <a:rPr lang="en-US" dirty="0" err="1" smtClean="0"/>
              <a:t>kullanılmakatdır</a:t>
            </a:r>
            <a:r>
              <a:rPr lang="en-US" dirty="0" smtClean="0"/>
              <a:t>. (19,20)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İnflamasyon</a:t>
            </a:r>
            <a:r>
              <a:rPr lang="en-US" dirty="0"/>
              <a:t> hem gastrointestinal </a:t>
            </a:r>
            <a:r>
              <a:rPr lang="en-US" dirty="0" err="1"/>
              <a:t>yolda</a:t>
            </a:r>
            <a:r>
              <a:rPr lang="en-US" dirty="0"/>
              <a:t> </a:t>
            </a:r>
            <a:r>
              <a:rPr lang="en-US" dirty="0" err="1" smtClean="0"/>
              <a:t>lokal</a:t>
            </a:r>
            <a:r>
              <a:rPr lang="en-US" dirty="0" smtClean="0"/>
              <a:t> </a:t>
            </a:r>
            <a:r>
              <a:rPr lang="en-US" dirty="0" err="1"/>
              <a:t>olarak</a:t>
            </a:r>
            <a:r>
              <a:rPr lang="en-US" dirty="0"/>
              <a:t> hem de </a:t>
            </a:r>
            <a:r>
              <a:rPr lang="en-US" dirty="0" err="1"/>
              <a:t>sistemik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</a:t>
            </a:r>
            <a:r>
              <a:rPr lang="en-US" dirty="0" err="1"/>
              <a:t>beslenme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metabolik</a:t>
            </a:r>
            <a:r>
              <a:rPr lang="en-US" dirty="0" smtClean="0"/>
              <a:t> </a:t>
            </a:r>
            <a:r>
              <a:rPr lang="en-US" dirty="0" err="1"/>
              <a:t>sonuçlar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anahtar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oynar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İnflamasyon</a:t>
            </a:r>
            <a:r>
              <a:rPr lang="en-US" dirty="0" smtClean="0"/>
              <a:t> </a:t>
            </a:r>
            <a:r>
              <a:rPr lang="en-US" dirty="0" err="1" smtClean="0"/>
              <a:t>bazı</a:t>
            </a:r>
            <a:r>
              <a:rPr lang="en-US" dirty="0" smtClean="0"/>
              <a:t> </a:t>
            </a:r>
            <a:r>
              <a:rPr lang="en-US" dirty="0" err="1" smtClean="0"/>
              <a:t>kronik</a:t>
            </a:r>
            <a:r>
              <a:rPr lang="en-US" dirty="0" smtClean="0"/>
              <a:t> </a:t>
            </a:r>
            <a:r>
              <a:rPr lang="en-US" dirty="0" err="1" smtClean="0"/>
              <a:t>hastalıkların</a:t>
            </a:r>
            <a:r>
              <a:rPr lang="en-US" dirty="0" smtClean="0"/>
              <a:t> </a:t>
            </a:r>
            <a:r>
              <a:rPr lang="en-US" dirty="0" err="1" smtClean="0"/>
              <a:t>temel</a:t>
            </a:r>
            <a:r>
              <a:rPr lang="en-US" dirty="0" smtClean="0"/>
              <a:t> </a:t>
            </a:r>
            <a:r>
              <a:rPr lang="en-US" dirty="0" err="1" smtClean="0"/>
              <a:t>nedeni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karşımıza</a:t>
            </a:r>
            <a:r>
              <a:rPr lang="en-US" dirty="0" smtClean="0"/>
              <a:t> </a:t>
            </a:r>
            <a:r>
              <a:rPr lang="en-US" dirty="0" err="1" smtClean="0"/>
              <a:t>çıkar</a:t>
            </a:r>
            <a:endParaRPr lang="en-US" dirty="0" smtClean="0"/>
          </a:p>
          <a:p>
            <a:r>
              <a:rPr lang="en-US" dirty="0" err="1" smtClean="0"/>
              <a:t>Enflamasyonu</a:t>
            </a:r>
            <a:r>
              <a:rPr lang="en-US" dirty="0" smtClean="0"/>
              <a:t> </a:t>
            </a:r>
            <a:r>
              <a:rPr lang="en-US" dirty="0" err="1" smtClean="0"/>
              <a:t>gösteren</a:t>
            </a:r>
            <a:r>
              <a:rPr lang="en-US" dirty="0" smtClean="0"/>
              <a:t> </a:t>
            </a:r>
            <a:r>
              <a:rPr lang="en-US" dirty="0" err="1" smtClean="0"/>
              <a:t>biomarkırlar</a:t>
            </a:r>
            <a:r>
              <a:rPr lang="en-US" dirty="0" smtClean="0"/>
              <a:t> </a:t>
            </a:r>
            <a:r>
              <a:rPr lang="en-US" dirty="0" err="1" smtClean="0"/>
              <a:t>teşhisde</a:t>
            </a:r>
            <a:r>
              <a:rPr lang="en-US" dirty="0" smtClean="0"/>
              <a:t> </a:t>
            </a:r>
            <a:r>
              <a:rPr lang="en-US" dirty="0" err="1" smtClean="0"/>
              <a:t>faydalı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endParaRPr lang="en-US" dirty="0" smtClean="0"/>
          </a:p>
          <a:p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 smtClean="0"/>
              <a:t>çalışmalarda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GİS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hastalıkları</a:t>
            </a:r>
            <a:r>
              <a:rPr lang="en-US" dirty="0" smtClean="0"/>
              <a:t> </a:t>
            </a:r>
            <a:r>
              <a:rPr lang="en-US" dirty="0" err="1" smtClean="0"/>
              <a:t>yanında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klinik</a:t>
            </a:r>
            <a:r>
              <a:rPr lang="en-US" dirty="0" smtClean="0"/>
              <a:t> </a:t>
            </a:r>
            <a:r>
              <a:rPr lang="en-US" dirty="0" err="1" smtClean="0"/>
              <a:t>uygulamaları</a:t>
            </a:r>
            <a:r>
              <a:rPr lang="en-US" dirty="0" smtClean="0"/>
              <a:t> </a:t>
            </a:r>
            <a:r>
              <a:rPr lang="en-US" dirty="0" err="1" smtClean="0"/>
              <a:t>arttığı</a:t>
            </a:r>
            <a:r>
              <a:rPr lang="en-US" dirty="0" smtClean="0"/>
              <a:t> </a:t>
            </a:r>
            <a:r>
              <a:rPr lang="en-US" dirty="0" err="1" smtClean="0"/>
              <a:t>görülmektedir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Non-IgE </a:t>
            </a:r>
            <a:r>
              <a:rPr lang="en-US" dirty="0" err="1"/>
              <a:t>aracılı</a:t>
            </a:r>
            <a:r>
              <a:rPr lang="en-US" dirty="0"/>
              <a:t> </a:t>
            </a:r>
            <a:r>
              <a:rPr lang="en-US" dirty="0" err="1"/>
              <a:t>İnek</a:t>
            </a:r>
            <a:r>
              <a:rPr lang="en-US" dirty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Genellikle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IgE test </a:t>
            </a:r>
            <a:r>
              <a:rPr lang="en-US" dirty="0" err="1" smtClean="0"/>
              <a:t>negatif</a:t>
            </a:r>
            <a:endParaRPr lang="en-US" dirty="0" smtClean="0"/>
          </a:p>
          <a:p>
            <a:r>
              <a:rPr lang="en-US" dirty="0" err="1" smtClean="0"/>
              <a:t>Spesifik</a:t>
            </a:r>
            <a:r>
              <a:rPr lang="en-US" dirty="0" smtClean="0"/>
              <a:t> IgE </a:t>
            </a:r>
            <a:r>
              <a:rPr lang="en-US" dirty="0" err="1" smtClean="0"/>
              <a:t>negatif</a:t>
            </a:r>
            <a:r>
              <a:rPr lang="en-US" dirty="0" smtClean="0"/>
              <a:t> </a:t>
            </a:r>
            <a:r>
              <a:rPr lang="en-US" dirty="0" err="1" smtClean="0"/>
              <a:t>olması</a:t>
            </a:r>
            <a:r>
              <a:rPr lang="en-US" dirty="0" smtClean="0"/>
              <a:t> </a:t>
            </a:r>
            <a:r>
              <a:rPr lang="en-US" dirty="0" err="1" smtClean="0"/>
              <a:t>tanıyı</a:t>
            </a:r>
            <a:r>
              <a:rPr lang="en-US" dirty="0" smtClean="0"/>
              <a:t> </a:t>
            </a:r>
            <a:r>
              <a:rPr lang="en-US" dirty="0" err="1" smtClean="0"/>
              <a:t>dışlattırmaz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NEC de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yüksektir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792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değeri</a:t>
            </a:r>
            <a:r>
              <a:rPr lang="en-US" dirty="0" smtClean="0"/>
              <a:t> %76 </a:t>
            </a:r>
            <a:r>
              <a:rPr lang="en-US" dirty="0" err="1" smtClean="0"/>
              <a:t>duyarlı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%92 </a:t>
            </a:r>
            <a:r>
              <a:rPr lang="en-US" dirty="0" err="1" smtClean="0"/>
              <a:t>spesifik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6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Kullanımı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K</a:t>
            </a:r>
            <a:r>
              <a:rPr lang="en-US" b="1" dirty="0" err="1" smtClean="0"/>
              <a:t>alprotektin</a:t>
            </a:r>
            <a:r>
              <a:rPr lang="en-US" b="1" dirty="0" smtClean="0"/>
              <a:t> </a:t>
            </a:r>
            <a:r>
              <a:rPr lang="en-US" b="1" dirty="0" err="1" smtClean="0"/>
              <a:t>inflamatuar</a:t>
            </a:r>
            <a:r>
              <a:rPr lang="en-US" b="1" dirty="0" smtClean="0"/>
              <a:t> </a:t>
            </a:r>
            <a:r>
              <a:rPr lang="en-US" b="1" dirty="0" err="1" smtClean="0"/>
              <a:t>barsak</a:t>
            </a:r>
            <a:r>
              <a:rPr lang="en-US" b="1" dirty="0" smtClean="0"/>
              <a:t> </a:t>
            </a:r>
            <a:r>
              <a:rPr lang="en-US" b="1" dirty="0" err="1" smtClean="0"/>
              <a:t>hastalığının</a:t>
            </a:r>
            <a:r>
              <a:rPr lang="en-US" b="1" dirty="0" smtClean="0"/>
              <a:t> </a:t>
            </a:r>
            <a:r>
              <a:rPr lang="en-US" b="1" dirty="0" err="1" smtClean="0"/>
              <a:t>bir</a:t>
            </a:r>
            <a:r>
              <a:rPr lang="en-US" b="1" dirty="0" smtClean="0"/>
              <a:t> </a:t>
            </a:r>
            <a:r>
              <a:rPr lang="en-US" b="1" dirty="0" err="1" smtClean="0"/>
              <a:t>markırı</a:t>
            </a:r>
            <a:r>
              <a:rPr lang="en-US" b="1" dirty="0" smtClean="0"/>
              <a:t> </a:t>
            </a:r>
            <a:r>
              <a:rPr lang="en-US" b="1" dirty="0" err="1" smtClean="0"/>
              <a:t>mıdır</a:t>
            </a:r>
            <a:r>
              <a:rPr lang="en-US" b="1" dirty="0" smtClean="0"/>
              <a:t>?</a:t>
            </a:r>
          </a:p>
          <a:p>
            <a:r>
              <a:rPr lang="en-US" dirty="0" smtClean="0"/>
              <a:t>1990 </a:t>
            </a:r>
            <a:r>
              <a:rPr lang="en-US" dirty="0" err="1" smtClean="0"/>
              <a:t>yılı</a:t>
            </a:r>
            <a:r>
              <a:rPr lang="en-US" dirty="0" smtClean="0"/>
              <a:t> </a:t>
            </a:r>
            <a:r>
              <a:rPr lang="en-US" dirty="0" err="1" smtClean="0"/>
              <a:t>sonu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2000 </a:t>
            </a:r>
            <a:r>
              <a:rPr lang="en-US" dirty="0" err="1" smtClean="0"/>
              <a:t>başlarında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kullanımının</a:t>
            </a:r>
            <a:r>
              <a:rPr lang="en-US" dirty="0" smtClean="0"/>
              <a:t> intestinal </a:t>
            </a:r>
            <a:r>
              <a:rPr lang="en-US" dirty="0" err="1" smtClean="0"/>
              <a:t>inflamasyonun</a:t>
            </a:r>
            <a:r>
              <a:rPr lang="en-US" dirty="0" smtClean="0"/>
              <a:t> non-</a:t>
            </a:r>
            <a:r>
              <a:rPr lang="en-US" dirty="0" err="1" smtClean="0"/>
              <a:t>invazif</a:t>
            </a:r>
            <a:r>
              <a:rPr lang="en-US" dirty="0" smtClean="0"/>
              <a:t> </a:t>
            </a:r>
            <a:r>
              <a:rPr lang="en-US" dirty="0" err="1" smtClean="0"/>
              <a:t>markırı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rapor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endParaRPr lang="en-US" dirty="0" smtClean="0"/>
          </a:p>
          <a:p>
            <a:r>
              <a:rPr lang="en-US" dirty="0" err="1" smtClean="0"/>
              <a:t>Kolonoskopi</a:t>
            </a:r>
            <a:r>
              <a:rPr lang="en-US" dirty="0" smtClean="0"/>
              <a:t> </a:t>
            </a:r>
            <a:r>
              <a:rPr lang="en-US" dirty="0" err="1" smtClean="0"/>
              <a:t>yapılan</a:t>
            </a:r>
            <a:r>
              <a:rPr lang="en-US" dirty="0" smtClean="0"/>
              <a:t> </a:t>
            </a:r>
            <a:r>
              <a:rPr lang="en-US" dirty="0" err="1"/>
              <a:t>ü</a:t>
            </a:r>
            <a:r>
              <a:rPr lang="en-US" dirty="0" err="1" smtClean="0"/>
              <a:t>lseratif</a:t>
            </a:r>
            <a:r>
              <a:rPr lang="en-US" dirty="0" smtClean="0"/>
              <a:t> </a:t>
            </a:r>
            <a:r>
              <a:rPr lang="en-US" dirty="0" err="1" smtClean="0"/>
              <a:t>kolitli</a:t>
            </a:r>
            <a:r>
              <a:rPr lang="en-US" dirty="0" smtClean="0"/>
              <a:t> 62 </a:t>
            </a:r>
            <a:r>
              <a:rPr lang="en-US" dirty="0" err="1" smtClean="0"/>
              <a:t>hastada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barsaktaki</a:t>
            </a:r>
            <a:r>
              <a:rPr lang="en-US" dirty="0" smtClean="0"/>
              <a:t> </a:t>
            </a:r>
            <a:r>
              <a:rPr lang="en-US" dirty="0" err="1" smtClean="0"/>
              <a:t>inflamasyon</a:t>
            </a:r>
            <a:r>
              <a:rPr lang="en-US" dirty="0" smtClean="0"/>
              <a:t> </a:t>
            </a:r>
            <a:r>
              <a:rPr lang="en-US" dirty="0" err="1" smtClean="0"/>
              <a:t>aktivasyonuyla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Pediatride</a:t>
            </a:r>
            <a:r>
              <a:rPr lang="en-US" dirty="0" smtClean="0"/>
              <a:t> </a:t>
            </a:r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 </a:t>
            </a:r>
            <a:r>
              <a:rPr lang="en-US" dirty="0" err="1" smtClean="0"/>
              <a:t>tanısı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endParaRPr lang="en-US" dirty="0"/>
          </a:p>
        </p:txBody>
      </p:sp>
      <p:pic>
        <p:nvPicPr>
          <p:cNvPr id="6" name="Picture 5" descr="şnflamasy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4" y="1598222"/>
            <a:ext cx="7685494" cy="52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Pediatride</a:t>
            </a:r>
            <a:r>
              <a:rPr lang="en-US" dirty="0" smtClean="0"/>
              <a:t> </a:t>
            </a:r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tanılı</a:t>
            </a:r>
            <a:r>
              <a:rPr lang="en-US" dirty="0" smtClean="0"/>
              <a:t> </a:t>
            </a:r>
            <a:r>
              <a:rPr lang="en-US" dirty="0" err="1" smtClean="0"/>
              <a:t>hastaların</a:t>
            </a:r>
            <a:r>
              <a:rPr lang="en-US" dirty="0" smtClean="0"/>
              <a:t> </a:t>
            </a:r>
            <a:r>
              <a:rPr lang="en-US" dirty="0" err="1" smtClean="0"/>
              <a:t>analizi</a:t>
            </a:r>
            <a:endParaRPr lang="en-US" dirty="0"/>
          </a:p>
        </p:txBody>
      </p:sp>
      <p:pic>
        <p:nvPicPr>
          <p:cNvPr id="6" name="Picture 5" descr="tabl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72" y="1598222"/>
            <a:ext cx="4380832" cy="46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kolerektal</a:t>
            </a:r>
            <a:r>
              <a:rPr lang="en-US" dirty="0" smtClean="0"/>
              <a:t> </a:t>
            </a:r>
            <a:r>
              <a:rPr lang="en-US" dirty="0" err="1" smtClean="0"/>
              <a:t>inflamasyonla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Çoğu</a:t>
            </a:r>
            <a:r>
              <a:rPr lang="en-US" dirty="0" smtClean="0"/>
              <a:t> </a:t>
            </a:r>
            <a:r>
              <a:rPr lang="en-US" dirty="0" err="1" smtClean="0"/>
              <a:t>araştırma</a:t>
            </a:r>
            <a:r>
              <a:rPr lang="en-US" dirty="0" smtClean="0"/>
              <a:t> </a:t>
            </a:r>
            <a:r>
              <a:rPr lang="en-US" dirty="0" err="1" smtClean="0"/>
              <a:t>gruplarında</a:t>
            </a:r>
            <a:r>
              <a:rPr lang="en-US" dirty="0" smtClean="0"/>
              <a:t> normal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50-100 </a:t>
            </a:r>
            <a:r>
              <a:rPr lang="el-GR" dirty="0"/>
              <a:t> μg/</a:t>
            </a:r>
            <a:r>
              <a:rPr lang="el-GR" dirty="0" smtClean="0"/>
              <a:t>g</a:t>
            </a:r>
            <a:r>
              <a:rPr lang="tr-TR" dirty="0" smtClean="0"/>
              <a:t> arasında tespit edilmiştir</a:t>
            </a:r>
          </a:p>
          <a:p>
            <a:r>
              <a:rPr lang="tr-TR" dirty="0" smtClean="0"/>
              <a:t>Dışkıda </a:t>
            </a:r>
            <a:r>
              <a:rPr lang="tr-TR" dirty="0" err="1" smtClean="0"/>
              <a:t>kalprotektin</a:t>
            </a:r>
            <a:r>
              <a:rPr lang="tr-TR" dirty="0" smtClean="0"/>
              <a:t> </a:t>
            </a:r>
            <a:r>
              <a:rPr lang="tr-TR" dirty="0" err="1" smtClean="0"/>
              <a:t>Crohn</a:t>
            </a:r>
            <a:r>
              <a:rPr lang="tr-TR" dirty="0" smtClean="0"/>
              <a:t> hastalığına göre hastalığın ciddiyetine bağlı olarak </a:t>
            </a:r>
            <a:r>
              <a:rPr lang="tr-TR" dirty="0" err="1" smtClean="0"/>
              <a:t>ülseratif</a:t>
            </a:r>
            <a:r>
              <a:rPr lang="tr-TR" dirty="0" smtClean="0"/>
              <a:t> </a:t>
            </a:r>
            <a:r>
              <a:rPr lang="tr-TR" dirty="0" err="1" smtClean="0"/>
              <a:t>kolitli</a:t>
            </a:r>
            <a:r>
              <a:rPr lang="tr-TR" dirty="0" smtClean="0"/>
              <a:t> hastalarına göre daha yüksek tespit edilmiş. </a:t>
            </a:r>
          </a:p>
          <a:p>
            <a:r>
              <a:rPr lang="tr-TR" dirty="0" err="1" smtClean="0"/>
              <a:t>Fekal</a:t>
            </a:r>
            <a:r>
              <a:rPr lang="tr-TR" dirty="0" smtClean="0"/>
              <a:t> </a:t>
            </a:r>
            <a:r>
              <a:rPr lang="tr-TR" dirty="0" err="1" smtClean="0"/>
              <a:t>kalprotektin</a:t>
            </a:r>
            <a:r>
              <a:rPr lang="tr-TR" dirty="0" smtClean="0"/>
              <a:t> </a:t>
            </a:r>
            <a:r>
              <a:rPr lang="tr-TR" dirty="0" err="1" smtClean="0"/>
              <a:t>relapsın</a:t>
            </a:r>
            <a:r>
              <a:rPr lang="tr-TR" dirty="0" smtClean="0"/>
              <a:t> haberci </a:t>
            </a:r>
            <a:r>
              <a:rPr lang="tr-TR" dirty="0" err="1" smtClean="0"/>
              <a:t>markırı</a:t>
            </a:r>
            <a:r>
              <a:rPr lang="tr-TR" dirty="0" smtClean="0"/>
              <a:t> olarak değerlendirilmiştir.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Crohn</a:t>
            </a:r>
            <a:r>
              <a:rPr lang="en-US" dirty="0" smtClean="0"/>
              <a:t> </a:t>
            </a:r>
            <a:r>
              <a:rPr lang="en-US" dirty="0" err="1" smtClean="0"/>
              <a:t>hastalarında</a:t>
            </a:r>
            <a:r>
              <a:rPr lang="en-US" dirty="0" smtClean="0"/>
              <a:t> </a:t>
            </a:r>
            <a:r>
              <a:rPr lang="en-US" dirty="0" err="1" smtClean="0"/>
              <a:t>asemptomatik</a:t>
            </a:r>
            <a:r>
              <a:rPr lang="en-US" dirty="0" smtClean="0"/>
              <a:t> </a:t>
            </a:r>
            <a:r>
              <a:rPr lang="en-US" dirty="0" err="1" smtClean="0"/>
              <a:t>dönemde</a:t>
            </a:r>
            <a:r>
              <a:rPr lang="en-US" dirty="0" smtClean="0"/>
              <a:t> 400 </a:t>
            </a:r>
            <a:r>
              <a:rPr lang="el-GR" dirty="0" smtClean="0"/>
              <a:t> </a:t>
            </a:r>
            <a:r>
              <a:rPr lang="el-GR" dirty="0"/>
              <a:t>μg/</a:t>
            </a:r>
            <a:r>
              <a:rPr lang="el-GR" dirty="0" smtClean="0"/>
              <a:t>g</a:t>
            </a:r>
            <a:r>
              <a:rPr lang="tr-TR" dirty="0" smtClean="0"/>
              <a:t> üstünde iken </a:t>
            </a:r>
            <a:r>
              <a:rPr lang="tr-TR" dirty="0" err="1" smtClean="0"/>
              <a:t>relaps</a:t>
            </a:r>
            <a:r>
              <a:rPr lang="tr-TR" dirty="0" smtClean="0"/>
              <a:t> olunca 400 üstünde saptanmıştır</a:t>
            </a:r>
          </a:p>
          <a:p>
            <a:r>
              <a:rPr lang="en-US" dirty="0" smtClean="0"/>
              <a:t>R</a:t>
            </a:r>
            <a:r>
              <a:rPr lang="tr-TR" dirty="0" err="1" smtClean="0"/>
              <a:t>estrospektif</a:t>
            </a:r>
            <a:r>
              <a:rPr lang="tr-TR" dirty="0" smtClean="0"/>
              <a:t> 73 çocukta </a:t>
            </a:r>
            <a:r>
              <a:rPr lang="tr-TR" dirty="0" err="1" smtClean="0"/>
              <a:t>İnflamatuar</a:t>
            </a:r>
            <a:r>
              <a:rPr lang="tr-TR" dirty="0" smtClean="0"/>
              <a:t> barsak hastalığında 275 </a:t>
            </a:r>
            <a:r>
              <a:rPr lang="el-GR" dirty="0"/>
              <a:t> μg/</a:t>
            </a:r>
            <a:r>
              <a:rPr lang="el-GR" dirty="0" smtClean="0"/>
              <a:t>g</a:t>
            </a:r>
            <a:r>
              <a:rPr lang="tr-TR" dirty="0" smtClean="0"/>
              <a:t> altında olması negatif </a:t>
            </a:r>
            <a:r>
              <a:rPr lang="tr-TR" dirty="0" err="1" smtClean="0"/>
              <a:t>predektiktif</a:t>
            </a:r>
            <a:r>
              <a:rPr lang="tr-TR" dirty="0" smtClean="0"/>
              <a:t> değeri </a:t>
            </a:r>
            <a:r>
              <a:rPr lang="tr-TR" dirty="0" err="1" smtClean="0"/>
              <a:t>sensitivitesi</a:t>
            </a:r>
            <a:r>
              <a:rPr lang="tr-TR" dirty="0" smtClean="0"/>
              <a:t> ve </a:t>
            </a:r>
            <a:r>
              <a:rPr lang="tr-TR" dirty="0" err="1" smtClean="0"/>
              <a:t>spesifitesi</a:t>
            </a:r>
            <a:r>
              <a:rPr lang="tr-TR" dirty="0" smtClean="0"/>
              <a:t> %97 saptanmıştır.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Fekal</a:t>
            </a:r>
            <a:r>
              <a:rPr lang="en-US" dirty="0" smtClean="0"/>
              <a:t> </a:t>
            </a:r>
            <a:r>
              <a:rPr lang="en-US" dirty="0" err="1" smtClean="0"/>
              <a:t>kalprotektinin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GI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Kullanımı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barak</a:t>
            </a:r>
            <a:r>
              <a:rPr lang="en-US" dirty="0" smtClean="0"/>
              <a:t> </a:t>
            </a:r>
            <a:r>
              <a:rPr lang="en-US" dirty="0" err="1" smtClean="0"/>
              <a:t>hastalığını</a:t>
            </a:r>
            <a:r>
              <a:rPr lang="en-US" dirty="0" smtClean="0"/>
              <a:t> </a:t>
            </a:r>
            <a:r>
              <a:rPr lang="en-US" dirty="0" err="1" smtClean="0"/>
              <a:t>sonucu</a:t>
            </a:r>
            <a:r>
              <a:rPr lang="en-US" dirty="0" smtClean="0"/>
              <a:t> GI </a:t>
            </a:r>
            <a:r>
              <a:rPr lang="en-US" dirty="0" err="1" smtClean="0"/>
              <a:t>inflamasyonnun</a:t>
            </a:r>
            <a:r>
              <a:rPr lang="en-US" dirty="0" smtClean="0"/>
              <a:t> </a:t>
            </a:r>
            <a:r>
              <a:rPr lang="en-US" dirty="0" err="1" smtClean="0"/>
              <a:t>kabul</a:t>
            </a:r>
            <a:r>
              <a:rPr lang="en-US" dirty="0" smtClean="0"/>
              <a:t> </a:t>
            </a:r>
            <a:r>
              <a:rPr lang="en-US" dirty="0" err="1" smtClean="0"/>
              <a:t>edilebilir</a:t>
            </a:r>
            <a:r>
              <a:rPr lang="en-US" dirty="0" smtClean="0"/>
              <a:t> </a:t>
            </a:r>
            <a:r>
              <a:rPr lang="en-US" dirty="0" err="1" smtClean="0"/>
              <a:t>markırı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kabul</a:t>
            </a:r>
            <a:r>
              <a:rPr lang="en-US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Kronik</a:t>
            </a:r>
            <a:r>
              <a:rPr lang="en-US" dirty="0" smtClean="0"/>
              <a:t> </a:t>
            </a:r>
            <a:r>
              <a:rPr lang="en-US" dirty="0" err="1" smtClean="0"/>
              <a:t>diare</a:t>
            </a:r>
            <a:endParaRPr lang="en-US" dirty="0" smtClean="0"/>
          </a:p>
          <a:p>
            <a:r>
              <a:rPr lang="en-US" dirty="0" err="1" smtClean="0"/>
              <a:t>Eozinofilik</a:t>
            </a:r>
            <a:r>
              <a:rPr lang="en-US" dirty="0" smtClean="0"/>
              <a:t> </a:t>
            </a:r>
            <a:r>
              <a:rPr lang="en-US" dirty="0" err="1" smtClean="0"/>
              <a:t>Kolit</a:t>
            </a:r>
            <a:endParaRPr lang="en-US" dirty="0" smtClean="0"/>
          </a:p>
          <a:p>
            <a:r>
              <a:rPr lang="en-US" dirty="0" err="1" smtClean="0"/>
              <a:t>Çölyak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alerjisindeki</a:t>
            </a:r>
            <a:r>
              <a:rPr lang="en-US" dirty="0" smtClean="0"/>
              <a:t> </a:t>
            </a:r>
            <a:r>
              <a:rPr lang="en-US" dirty="0" err="1" smtClean="0"/>
              <a:t>diette</a:t>
            </a:r>
            <a:r>
              <a:rPr lang="en-US" dirty="0" smtClean="0"/>
              <a:t> </a:t>
            </a:r>
            <a:r>
              <a:rPr lang="en-US" dirty="0" err="1" smtClean="0"/>
              <a:t>değişikliğin</a:t>
            </a:r>
            <a:r>
              <a:rPr lang="en-US" dirty="0" smtClean="0"/>
              <a:t> </a:t>
            </a:r>
            <a:r>
              <a:rPr lang="en-US" dirty="0" err="1" smtClean="0"/>
              <a:t>etkisini</a:t>
            </a:r>
            <a:r>
              <a:rPr lang="en-US" dirty="0" smtClean="0"/>
              <a:t> </a:t>
            </a:r>
            <a:r>
              <a:rPr lang="en-US" dirty="0" err="1" smtClean="0"/>
              <a:t>takip</a:t>
            </a:r>
            <a:r>
              <a:rPr lang="en-US" dirty="0" smtClean="0"/>
              <a:t> </a:t>
            </a:r>
            <a:r>
              <a:rPr lang="en-US" dirty="0" err="1" smtClean="0"/>
              <a:t>etmek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endParaRPr lang="en-US" dirty="0" smtClean="0"/>
          </a:p>
          <a:p>
            <a:r>
              <a:rPr lang="en-US" dirty="0" smtClean="0"/>
              <a:t>Bu </a:t>
            </a:r>
            <a:r>
              <a:rPr lang="en-US" dirty="0" err="1" smtClean="0"/>
              <a:t>çalışmada</a:t>
            </a:r>
            <a:r>
              <a:rPr lang="en-US" dirty="0" smtClean="0"/>
              <a:t> 24 IgE </a:t>
            </a:r>
            <a:r>
              <a:rPr lang="en-US" dirty="0" err="1" smtClean="0"/>
              <a:t>aracılı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8 non IgE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çocuk</a:t>
            </a:r>
            <a:r>
              <a:rPr lang="en-US" dirty="0" smtClean="0"/>
              <a:t> </a:t>
            </a:r>
            <a:r>
              <a:rPr lang="en-US" dirty="0" err="1" smtClean="0"/>
              <a:t>dğerlendiirlmiş</a:t>
            </a:r>
            <a:r>
              <a:rPr lang="en-US" dirty="0" smtClean="0"/>
              <a:t>.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IgE’ye</a:t>
            </a:r>
            <a:r>
              <a:rPr lang="en-US" dirty="0" smtClean="0"/>
              <a:t>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inek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protini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öncesi</a:t>
            </a:r>
            <a:r>
              <a:rPr lang="en-US" dirty="0" smtClean="0"/>
              <a:t>: </a:t>
            </a:r>
            <a:r>
              <a:rPr lang="en-US" dirty="0"/>
              <a:t>392+</a:t>
            </a:r>
            <a:r>
              <a:rPr lang="en-US" dirty="0" smtClean="0"/>
              <a:t>209</a:t>
            </a:r>
          </a:p>
          <a:p>
            <a:pPr lvl="1"/>
            <a:r>
              <a:rPr lang="en-US" dirty="0" err="1" smtClean="0"/>
              <a:t>Diyet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: 218+90</a:t>
            </a:r>
          </a:p>
          <a:p>
            <a:r>
              <a:rPr lang="en-US" dirty="0" smtClean="0"/>
              <a:t>Non-IgE </a:t>
            </a:r>
            <a:r>
              <a:rPr lang="en-US" dirty="0" err="1" smtClean="0"/>
              <a:t>İnek</a:t>
            </a:r>
            <a:r>
              <a:rPr lang="en-US" dirty="0" smtClean="0"/>
              <a:t> </a:t>
            </a:r>
            <a:r>
              <a:rPr lang="en-US" dirty="0" err="1" smtClean="0"/>
              <a:t>sütü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endParaRPr lang="en-US" dirty="0" smtClean="0"/>
          </a:p>
          <a:p>
            <a:pPr lvl="1"/>
            <a:r>
              <a:rPr lang="en-US" dirty="0" err="1"/>
              <a:t>Diyet</a:t>
            </a:r>
            <a:r>
              <a:rPr lang="en-US" dirty="0"/>
              <a:t> </a:t>
            </a:r>
            <a:r>
              <a:rPr lang="en-US" dirty="0" err="1" smtClean="0"/>
              <a:t>öncesi</a:t>
            </a:r>
            <a:r>
              <a:rPr lang="en-US" dirty="0"/>
              <a:t> 886+</a:t>
            </a:r>
            <a:r>
              <a:rPr lang="en-US" dirty="0" smtClean="0"/>
              <a:t>278</a:t>
            </a:r>
            <a:endParaRPr lang="en-US" dirty="0"/>
          </a:p>
          <a:p>
            <a:pPr lvl="1"/>
            <a:r>
              <a:rPr lang="en-US" dirty="0" err="1"/>
              <a:t>Diyet</a:t>
            </a:r>
            <a:r>
              <a:rPr lang="en-US" dirty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: 359 + 288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44016"/>
              </p:ext>
            </p:extLst>
          </p:nvPr>
        </p:nvGraphicFramePr>
        <p:xfrm>
          <a:off x="0" y="44624"/>
          <a:ext cx="9144000" cy="6771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728"/>
                <a:gridCol w="3744416"/>
                <a:gridCol w="32758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Dışkı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Markır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Kaynak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Barsak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sağlığında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etkisi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Defensin</a:t>
                      </a:r>
                      <a:endParaRPr lang="en-US" sz="1800" b="1" dirty="0" smtClean="0"/>
                    </a:p>
                    <a:p>
                      <a:r>
                        <a:rPr lang="en-US" sz="1800" dirty="0" smtClean="0"/>
                        <a:t>  Alfa </a:t>
                      </a:r>
                      <a:r>
                        <a:rPr lang="en-US" sz="1800" dirty="0" err="1" smtClean="0"/>
                        <a:t>Defensin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 Beta </a:t>
                      </a:r>
                      <a:r>
                        <a:rPr lang="en-US" sz="1800" dirty="0" err="1" smtClean="0"/>
                        <a:t>Defensin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Nötrofillerin</a:t>
                      </a:r>
                      <a:r>
                        <a:rPr lang="en-US" sz="1800" dirty="0" smtClean="0"/>
                        <a:t> primer </a:t>
                      </a:r>
                      <a:r>
                        <a:rPr lang="en-US" sz="1800" dirty="0" err="1" smtClean="0"/>
                        <a:t>granülleri</a:t>
                      </a:r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Kolon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epitel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hücreleri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İmmun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için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kemotaktik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aktivite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antimikrobiyal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peptit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Katelisidin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Kolon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barsakta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nötrodil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epitel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hücrelerinde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İmmun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için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kemotaktik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aktivite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antimikrobiyal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peptit</a:t>
                      </a:r>
                      <a:endParaRPr 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Laktoferrin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Mukozal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epitel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hücreleri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nötrofillerin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sekonder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granülleri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Antimikrobiyal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immunmodülotör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aktivite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Osteoprotegerin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İntestinal </a:t>
                      </a:r>
                      <a:r>
                        <a:rPr lang="en-US" sz="1800" dirty="0" err="1" smtClean="0"/>
                        <a:t>epitel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hücreleri</a:t>
                      </a:r>
                      <a:r>
                        <a:rPr lang="en-US" sz="1800" dirty="0" smtClean="0"/>
                        <a:t>, osteoblast, </a:t>
                      </a:r>
                      <a:r>
                        <a:rPr lang="en-US" sz="1800" dirty="0" err="1" smtClean="0"/>
                        <a:t>dentritik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hüceler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makrofajlar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Antiinflamatuar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etki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S100 </a:t>
                      </a:r>
                      <a:r>
                        <a:rPr lang="en-US" sz="1800" dirty="0" err="1" smtClean="0"/>
                        <a:t>Proteinleri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 S100A8/s100A9 </a:t>
                      </a:r>
                    </a:p>
                    <a:p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Kalprotektin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r>
                        <a:rPr lang="en-US" sz="1800" dirty="0" smtClean="0"/>
                        <a:t>  S100A12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Nötrofil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monositlerin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stoplazması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epitel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hücrelerii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Doğal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immünitede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proinflamatuar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etki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M2-P2 (</a:t>
                      </a:r>
                      <a:r>
                        <a:rPr lang="en-US" sz="1800" b="0" dirty="0" smtClean="0"/>
                        <a:t>M2 </a:t>
                      </a:r>
                      <a:r>
                        <a:rPr lang="en-US" sz="1800" b="0" dirty="0" err="1" smtClean="0"/>
                        <a:t>pürivat</a:t>
                      </a:r>
                      <a:r>
                        <a:rPr lang="en-US" sz="1800" b="0" dirty="0" smtClean="0"/>
                        <a:t> </a:t>
                      </a:r>
                      <a:r>
                        <a:rPr lang="en-US" sz="1800" b="0" dirty="0" err="1" smtClean="0"/>
                        <a:t>kinaz</a:t>
                      </a:r>
                      <a:r>
                        <a:rPr lang="en-US" sz="1800" b="0" dirty="0" smtClean="0"/>
                        <a:t>)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Glikolitik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yolda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anahtar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enzim</a:t>
                      </a:r>
                      <a:endParaRPr lang="en-US" sz="1800" dirty="0"/>
                    </a:p>
                  </a:txBody>
                  <a:tcPr/>
                </a:tc>
              </a:tr>
              <a:tr h="1811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SCFA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Kolonda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anaerobik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mikroflora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tarafından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karbonhidrat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fermantasyonu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ile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oluşur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Kolonik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mikrobiatayı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sağlar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6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barsakhastalığında</a:t>
            </a:r>
            <a:r>
              <a:rPr lang="en-US" dirty="0" smtClean="0"/>
              <a:t>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artar</a:t>
            </a:r>
            <a:endParaRPr lang="en-US" dirty="0" smtClean="0"/>
          </a:p>
          <a:p>
            <a:r>
              <a:rPr lang="en-US" dirty="0" smtClean="0"/>
              <a:t>50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üstündeki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İBH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hassasiyeti</a:t>
            </a:r>
            <a:r>
              <a:rPr lang="en-US" dirty="0" smtClean="0"/>
              <a:t> %100, </a:t>
            </a:r>
            <a:r>
              <a:rPr lang="en-US" dirty="0" err="1" smtClean="0"/>
              <a:t>özgüllüğü</a:t>
            </a:r>
            <a:r>
              <a:rPr lang="en-US" dirty="0" smtClean="0"/>
              <a:t> %67 </a:t>
            </a:r>
            <a:r>
              <a:rPr lang="en-US" dirty="0" err="1" smtClean="0"/>
              <a:t>bulunmuş</a:t>
            </a:r>
            <a:endParaRPr lang="en-US" dirty="0" smtClean="0"/>
          </a:p>
          <a:p>
            <a:r>
              <a:rPr lang="en-US" dirty="0" err="1" smtClean="0"/>
              <a:t>Yetişkinlerde</a:t>
            </a:r>
            <a:r>
              <a:rPr lang="en-US" dirty="0" smtClean="0"/>
              <a:t> 30 </a:t>
            </a:r>
            <a:r>
              <a:rPr lang="en-US" dirty="0" err="1" smtClean="0"/>
              <a:t>ug</a:t>
            </a:r>
            <a:r>
              <a:rPr lang="en-US" dirty="0" smtClean="0"/>
              <a:t>/g </a:t>
            </a:r>
            <a:r>
              <a:rPr lang="en-US" dirty="0" err="1" smtClean="0"/>
              <a:t>üstündeki</a:t>
            </a:r>
            <a:r>
              <a:rPr lang="en-US" dirty="0" smtClean="0"/>
              <a:t> </a:t>
            </a:r>
            <a:r>
              <a:rPr lang="en-US" dirty="0" err="1" smtClean="0"/>
              <a:t>değerler</a:t>
            </a:r>
            <a:r>
              <a:rPr lang="en-US" dirty="0" smtClean="0"/>
              <a:t> </a:t>
            </a:r>
            <a:r>
              <a:rPr lang="en-US" dirty="0" err="1" smtClean="0"/>
              <a:t>yetişkin</a:t>
            </a:r>
            <a:r>
              <a:rPr lang="en-US" dirty="0" smtClean="0"/>
              <a:t> </a:t>
            </a:r>
            <a:r>
              <a:rPr lang="en-US" dirty="0" err="1" smtClean="0"/>
              <a:t>hastalar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%100 </a:t>
            </a:r>
            <a:r>
              <a:rPr lang="en-US" dirty="0" err="1" smtClean="0"/>
              <a:t>duyarlı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%97 </a:t>
            </a:r>
            <a:r>
              <a:rPr lang="en-US" dirty="0" err="1" smtClean="0"/>
              <a:t>özgül</a:t>
            </a:r>
            <a:r>
              <a:rPr lang="en-US" dirty="0" smtClean="0"/>
              <a:t> </a:t>
            </a:r>
            <a:r>
              <a:rPr lang="en-US" dirty="0" err="1" smtClean="0"/>
              <a:t>bulunmuş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crohn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endParaRPr lang="en-US" dirty="0" smtClean="0"/>
          </a:p>
          <a:p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kolerektal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,  </a:t>
            </a:r>
            <a:r>
              <a:rPr lang="en-US" dirty="0" err="1" smtClean="0"/>
              <a:t>gastroenterit</a:t>
            </a:r>
            <a:r>
              <a:rPr lang="en-US" dirty="0" smtClean="0"/>
              <a:t> de </a:t>
            </a:r>
            <a:r>
              <a:rPr lang="en-US" dirty="0" err="1" smtClean="0"/>
              <a:t>artıyor</a:t>
            </a:r>
            <a:r>
              <a:rPr lang="en-US" dirty="0" smtClean="0"/>
              <a:t>  </a:t>
            </a:r>
            <a:r>
              <a:rPr lang="en-US" dirty="0" err="1" smtClean="0"/>
              <a:t>ve</a:t>
            </a:r>
            <a:r>
              <a:rPr lang="en-US" dirty="0" smtClean="0"/>
              <a:t> NSAİ </a:t>
            </a:r>
            <a:r>
              <a:rPr lang="en-US" dirty="0" err="1" smtClean="0"/>
              <a:t>kullanımından</a:t>
            </a:r>
            <a:r>
              <a:rPr lang="en-US" dirty="0" smtClean="0"/>
              <a:t> </a:t>
            </a:r>
            <a:r>
              <a:rPr lang="en-US" dirty="0" err="1" smtClean="0"/>
              <a:t>etkilenebiliyor</a:t>
            </a:r>
            <a:endParaRPr lang="en-US" dirty="0" smtClean="0"/>
          </a:p>
          <a:p>
            <a:r>
              <a:rPr lang="en-US" dirty="0" err="1" smtClean="0"/>
              <a:t>Ülseratif</a:t>
            </a:r>
            <a:r>
              <a:rPr lang="en-US" dirty="0" smtClean="0"/>
              <a:t> </a:t>
            </a:r>
            <a:r>
              <a:rPr lang="en-US" dirty="0" err="1" smtClean="0"/>
              <a:t>kolitte</a:t>
            </a:r>
            <a:r>
              <a:rPr lang="en-US" dirty="0" smtClean="0"/>
              <a:t> </a:t>
            </a:r>
            <a:r>
              <a:rPr lang="en-US" dirty="0" err="1" smtClean="0"/>
              <a:t>aktivasyonda</a:t>
            </a:r>
            <a:r>
              <a:rPr lang="en-US" dirty="0" smtClean="0"/>
              <a:t> 13 </a:t>
            </a:r>
            <a:r>
              <a:rPr lang="en-US" dirty="0" err="1" smtClean="0"/>
              <a:t>kat</a:t>
            </a:r>
            <a:r>
              <a:rPr lang="en-US" dirty="0" smtClean="0"/>
              <a:t> </a:t>
            </a:r>
            <a:r>
              <a:rPr lang="en-US" dirty="0" err="1" smtClean="0"/>
              <a:t>artar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duyarlılığı</a:t>
            </a:r>
            <a:r>
              <a:rPr lang="en-US" dirty="0" smtClean="0"/>
              <a:t> %96, </a:t>
            </a:r>
            <a:r>
              <a:rPr lang="en-US" dirty="0" err="1" smtClean="0"/>
              <a:t>özgüllüğü</a:t>
            </a:r>
            <a:r>
              <a:rPr lang="en-US" dirty="0" smtClean="0"/>
              <a:t> %92’dir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1882808"/>
            <a:ext cx="3754760" cy="4572000"/>
          </a:xfrm>
          <a:ln>
            <a:solidFill>
              <a:srgbClr val="FF388C"/>
            </a:solidFill>
          </a:ln>
        </p:spPr>
        <p:txBody>
          <a:bodyPr/>
          <a:lstStyle/>
          <a:p>
            <a:r>
              <a:rPr lang="en-US" dirty="0" err="1" smtClean="0"/>
              <a:t>Kakada</a:t>
            </a:r>
            <a:r>
              <a:rPr lang="en-US" dirty="0" smtClean="0"/>
              <a:t> </a:t>
            </a:r>
            <a:r>
              <a:rPr lang="en-US" dirty="0" err="1" smtClean="0"/>
              <a:t>sümüklenme</a:t>
            </a:r>
            <a:endParaRPr lang="en-US" dirty="0" smtClean="0"/>
          </a:p>
          <a:p>
            <a:r>
              <a:rPr lang="en-US" dirty="0" err="1" smtClean="0"/>
              <a:t>Kakada</a:t>
            </a:r>
            <a:r>
              <a:rPr lang="en-US" dirty="0" smtClean="0"/>
              <a:t> </a:t>
            </a:r>
            <a:r>
              <a:rPr lang="en-US" dirty="0" err="1" smtClean="0"/>
              <a:t>bazen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görme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Dosya_0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456384" cy="4528249"/>
          </a:xfrm>
          <a:prstGeom prst="rect">
            <a:avLst/>
          </a:prstGeom>
          <a:ln>
            <a:solidFill>
              <a:srgbClr val="FF388C"/>
            </a:solidFill>
          </a:ln>
        </p:spPr>
      </p:pic>
    </p:spTree>
    <p:extLst>
      <p:ext uri="{BB962C8B-B14F-4D97-AF65-F5344CB8AC3E}">
        <p14:creationId xmlns:p14="http://schemas.microsoft.com/office/powerpoint/2010/main" val="27912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fonksiyonel</a:t>
            </a:r>
            <a:r>
              <a:rPr lang="en-US" dirty="0" smtClean="0"/>
              <a:t> </a:t>
            </a:r>
            <a:r>
              <a:rPr lang="en-US" dirty="0" err="1" smtClean="0"/>
              <a:t>karın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r>
              <a:rPr lang="en-US" dirty="0" smtClean="0"/>
              <a:t> </a:t>
            </a:r>
            <a:r>
              <a:rPr lang="en-US" dirty="0" err="1" smtClean="0"/>
              <a:t>olanları</a:t>
            </a:r>
            <a:r>
              <a:rPr lang="en-US" dirty="0" smtClean="0"/>
              <a:t> </a:t>
            </a:r>
            <a:r>
              <a:rPr lang="en-US" dirty="0" err="1" smtClean="0"/>
              <a:t>ayırmada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endParaRPr lang="en-US" dirty="0" smtClean="0"/>
          </a:p>
          <a:p>
            <a:r>
              <a:rPr lang="en-US" dirty="0" err="1" smtClean="0"/>
              <a:t>İnflamatuar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</a:t>
            </a:r>
            <a:r>
              <a:rPr lang="en-US" dirty="0" err="1" smtClean="0"/>
              <a:t>yüksekken</a:t>
            </a:r>
            <a:r>
              <a:rPr lang="en-US" dirty="0" smtClean="0"/>
              <a:t> </a:t>
            </a:r>
            <a:r>
              <a:rPr lang="en-US" dirty="0" err="1" smtClean="0"/>
              <a:t>fonksiyonel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normal </a:t>
            </a:r>
            <a:r>
              <a:rPr lang="en-US" dirty="0" err="1" smtClean="0"/>
              <a:t>değerlerdedir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 descr="Ekran Resmi 2017-04-09 15.3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0920" cy="15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Bakteriyel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Viral </a:t>
            </a:r>
            <a:r>
              <a:rPr lang="en-US" dirty="0" err="1" smtClean="0"/>
              <a:t>enfeksiyon</a:t>
            </a:r>
            <a:r>
              <a:rPr lang="en-US" dirty="0" smtClean="0"/>
              <a:t> </a:t>
            </a:r>
            <a:r>
              <a:rPr lang="en-US" dirty="0" err="1" smtClean="0"/>
              <a:t>ayrımı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720208"/>
              </p:ext>
            </p:extLst>
          </p:nvPr>
        </p:nvGraphicFramePr>
        <p:xfrm>
          <a:off x="1781175" y="2133600"/>
          <a:ext cx="7077075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994"/>
                <a:gridCol w="1829875"/>
                <a:gridCol w="602376"/>
                <a:gridCol w="1415415"/>
                <a:gridCol w="141541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Salmonella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765 (252-1246)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Campylobacter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689 (307-1046)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Rotavirüs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 (11-426)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Adenovirüs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 (65-224)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Norovirüs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 (25-405)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3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Nekrotizan</a:t>
            </a:r>
            <a:r>
              <a:rPr lang="en-US" dirty="0" smtClean="0"/>
              <a:t> </a:t>
            </a:r>
            <a:r>
              <a:rPr lang="en-US" dirty="0" err="1" smtClean="0"/>
              <a:t>enterokolit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Nekrotizan</a:t>
            </a:r>
            <a:r>
              <a:rPr lang="en-US" dirty="0" smtClean="0"/>
              <a:t> </a:t>
            </a:r>
            <a:r>
              <a:rPr lang="en-US" dirty="0" err="1" smtClean="0"/>
              <a:t>enterokolit</a:t>
            </a:r>
            <a:r>
              <a:rPr lang="en-US" dirty="0" smtClean="0"/>
              <a:t> </a:t>
            </a:r>
            <a:r>
              <a:rPr lang="en-US" dirty="0" err="1" smtClean="0"/>
              <a:t>ciddiyeti</a:t>
            </a:r>
            <a:r>
              <a:rPr lang="en-US" dirty="0" smtClean="0"/>
              <a:t> </a:t>
            </a:r>
            <a:r>
              <a:rPr lang="en-US" dirty="0" err="1" smtClean="0"/>
              <a:t>hakkında</a:t>
            </a:r>
            <a:r>
              <a:rPr lang="en-US" dirty="0" smtClean="0"/>
              <a:t> </a:t>
            </a:r>
            <a:r>
              <a:rPr lang="en-US" dirty="0" err="1" smtClean="0"/>
              <a:t>bilgi</a:t>
            </a:r>
            <a:r>
              <a:rPr lang="en-US" dirty="0" smtClean="0"/>
              <a:t> </a:t>
            </a:r>
            <a:r>
              <a:rPr lang="en-US" dirty="0" err="1" smtClean="0"/>
              <a:t>verebilir</a:t>
            </a:r>
            <a:endParaRPr lang="en-US" dirty="0" smtClean="0"/>
          </a:p>
          <a:p>
            <a:r>
              <a:rPr lang="en-US" dirty="0" smtClean="0"/>
              <a:t>NEK li </a:t>
            </a:r>
            <a:r>
              <a:rPr lang="en-US" dirty="0" err="1" smtClean="0"/>
              <a:t>pretermlerde</a:t>
            </a:r>
            <a:r>
              <a:rPr lang="en-US" dirty="0" smtClean="0"/>
              <a:t> 288+491 </a:t>
            </a:r>
            <a:r>
              <a:rPr lang="en-US" dirty="0" err="1" smtClean="0"/>
              <a:t>iken</a:t>
            </a:r>
            <a:r>
              <a:rPr lang="en-US" dirty="0" smtClean="0"/>
              <a:t> </a:t>
            </a:r>
            <a:r>
              <a:rPr lang="en-US" dirty="0" err="1" smtClean="0"/>
              <a:t>sağlıklı</a:t>
            </a:r>
            <a:r>
              <a:rPr lang="en-US" dirty="0" smtClean="0"/>
              <a:t> </a:t>
            </a:r>
            <a:r>
              <a:rPr lang="en-US" dirty="0" err="1" smtClean="0"/>
              <a:t>pretermlerde</a:t>
            </a:r>
            <a:r>
              <a:rPr lang="en-US" dirty="0" smtClean="0"/>
              <a:t> 98 + 60.6 </a:t>
            </a:r>
            <a:r>
              <a:rPr lang="en-US" dirty="0" err="1" smtClean="0"/>
              <a:t>bulunmuştur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 smtClean="0"/>
              <a:t>ciddi</a:t>
            </a:r>
            <a:r>
              <a:rPr lang="en-US" dirty="0" smtClean="0"/>
              <a:t> NEK de 832 (168-4775)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Kistik</a:t>
            </a:r>
            <a:r>
              <a:rPr lang="en-US" dirty="0" smtClean="0"/>
              <a:t> </a:t>
            </a:r>
            <a:r>
              <a:rPr lang="en-US" dirty="0" err="1" smtClean="0"/>
              <a:t>fibrozisli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</a:t>
            </a:r>
            <a:r>
              <a:rPr lang="en-US" dirty="0" err="1" smtClean="0"/>
              <a:t>inflamasyon</a:t>
            </a:r>
            <a:r>
              <a:rPr lang="en-US" dirty="0" smtClean="0"/>
              <a:t> </a:t>
            </a:r>
            <a:r>
              <a:rPr lang="en-US" dirty="0" err="1" smtClean="0"/>
              <a:t>markırı</a:t>
            </a:r>
            <a:endParaRPr lang="en-US" dirty="0" smtClean="0"/>
          </a:p>
          <a:p>
            <a:r>
              <a:rPr lang="en-US" dirty="0" err="1" smtClean="0"/>
              <a:t>Akut</a:t>
            </a:r>
            <a:r>
              <a:rPr lang="en-US" dirty="0" smtClean="0"/>
              <a:t> </a:t>
            </a:r>
            <a:r>
              <a:rPr lang="en-US" dirty="0" err="1" smtClean="0"/>
              <a:t>alevlenmeyi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sonrası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eviyenin</a:t>
            </a:r>
            <a:r>
              <a:rPr lang="en-US" dirty="0" smtClean="0"/>
              <a:t> </a:t>
            </a:r>
            <a:r>
              <a:rPr lang="en-US" dirty="0" err="1" smtClean="0"/>
              <a:t>düştüğü</a:t>
            </a:r>
            <a:r>
              <a:rPr lang="en-US" dirty="0" smtClean="0"/>
              <a:t> </a:t>
            </a:r>
            <a:r>
              <a:rPr lang="en-US" dirty="0" err="1" smtClean="0"/>
              <a:t>gösterilmiş</a:t>
            </a:r>
            <a:endParaRPr lang="en-US" dirty="0" smtClean="0"/>
          </a:p>
          <a:p>
            <a:r>
              <a:rPr lang="en-US" dirty="0" err="1" smtClean="0"/>
              <a:t>Jüvenil</a:t>
            </a:r>
            <a:r>
              <a:rPr lang="en-US" dirty="0" smtClean="0"/>
              <a:t> </a:t>
            </a:r>
            <a:r>
              <a:rPr lang="en-US" dirty="0" err="1" smtClean="0"/>
              <a:t>idiopatik</a:t>
            </a:r>
            <a:r>
              <a:rPr lang="en-US" dirty="0" smtClean="0"/>
              <a:t> </a:t>
            </a:r>
            <a:r>
              <a:rPr lang="en-US" dirty="0" err="1" smtClean="0"/>
              <a:t>artrit</a:t>
            </a:r>
            <a:endParaRPr lang="en-US" dirty="0" smtClean="0"/>
          </a:p>
          <a:p>
            <a:r>
              <a:rPr lang="en-US" dirty="0" smtClean="0"/>
              <a:t>Kawasaki </a:t>
            </a:r>
            <a:r>
              <a:rPr lang="en-US" dirty="0" err="1" smtClean="0"/>
              <a:t>hastalığında</a:t>
            </a:r>
            <a:r>
              <a:rPr lang="en-US" dirty="0" smtClean="0"/>
              <a:t> serum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endParaRPr lang="en-US" dirty="0" smtClean="0"/>
          </a:p>
          <a:p>
            <a:r>
              <a:rPr lang="en-US" dirty="0" err="1" smtClean="0"/>
              <a:t>Miyokard</a:t>
            </a:r>
            <a:r>
              <a:rPr lang="en-US" dirty="0" smtClean="0"/>
              <a:t> </a:t>
            </a:r>
            <a:r>
              <a:rPr lang="en-US" dirty="0" err="1" smtClean="0"/>
              <a:t>İnfarktüsü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Diğer</a:t>
            </a:r>
            <a:r>
              <a:rPr lang="en-US" dirty="0" smtClean="0"/>
              <a:t> Serum /plasma </a:t>
            </a:r>
            <a:r>
              <a:rPr lang="en-US" dirty="0" err="1" smtClean="0"/>
              <a:t>markırlarıyla</a:t>
            </a:r>
            <a:r>
              <a:rPr lang="en-US" dirty="0" smtClean="0"/>
              <a:t> </a:t>
            </a:r>
            <a:r>
              <a:rPr lang="en-US" dirty="0" err="1" smtClean="0"/>
              <a:t>karşılaştırma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CRP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endParaRPr lang="en-US" dirty="0" smtClean="0"/>
          </a:p>
          <a:p>
            <a:r>
              <a:rPr lang="en-US" dirty="0" err="1" smtClean="0"/>
              <a:t>Kf</a:t>
            </a:r>
            <a:r>
              <a:rPr lang="en-US" dirty="0" smtClean="0"/>
              <a:t> </a:t>
            </a:r>
            <a:r>
              <a:rPr lang="en-US" dirty="0" err="1" smtClean="0"/>
              <a:t>alevlenmesinde</a:t>
            </a:r>
            <a:r>
              <a:rPr lang="en-US" dirty="0" smtClean="0"/>
              <a:t> CRP ye </a:t>
            </a:r>
            <a:r>
              <a:rPr lang="en-US" dirty="0" err="1" smtClean="0"/>
              <a:t>göre</a:t>
            </a:r>
            <a:r>
              <a:rPr lang="en-US" dirty="0" smtClean="0"/>
              <a:t> serum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endParaRPr lang="en-US" dirty="0" smtClean="0"/>
          </a:p>
          <a:p>
            <a:r>
              <a:rPr lang="en-US" dirty="0" err="1" smtClean="0"/>
              <a:t>Romatizmal</a:t>
            </a:r>
            <a:r>
              <a:rPr lang="en-US" dirty="0" smtClean="0"/>
              <a:t> </a:t>
            </a:r>
            <a:r>
              <a:rPr lang="en-US" dirty="0" err="1" smtClean="0"/>
              <a:t>hastalıklarda</a:t>
            </a:r>
            <a:r>
              <a:rPr lang="en-US" dirty="0" smtClean="0"/>
              <a:t> </a:t>
            </a:r>
            <a:r>
              <a:rPr lang="en-US" dirty="0" err="1" smtClean="0"/>
              <a:t>eklemlerde</a:t>
            </a:r>
            <a:r>
              <a:rPr lang="en-US" dirty="0" smtClean="0"/>
              <a:t> </a:t>
            </a:r>
            <a:r>
              <a:rPr lang="en-US" dirty="0" err="1" smtClean="0"/>
              <a:t>şişlik</a:t>
            </a:r>
            <a:r>
              <a:rPr lang="en-US" dirty="0" smtClean="0"/>
              <a:t> </a:t>
            </a:r>
            <a:r>
              <a:rPr lang="en-US" dirty="0" err="1" smtClean="0"/>
              <a:t>olanlara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olmayanlarda</a:t>
            </a:r>
            <a:r>
              <a:rPr lang="en-US" dirty="0" smtClean="0"/>
              <a:t> serum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görülmüş</a:t>
            </a:r>
            <a:endParaRPr lang="en-US" dirty="0" smtClean="0"/>
          </a:p>
          <a:p>
            <a:r>
              <a:rPr lang="en-US" dirty="0" err="1" smtClean="0"/>
              <a:t>Jüvenil</a:t>
            </a:r>
            <a:r>
              <a:rPr lang="en-US" dirty="0" smtClean="0"/>
              <a:t> </a:t>
            </a:r>
            <a:r>
              <a:rPr lang="en-US" dirty="0" err="1" smtClean="0"/>
              <a:t>idiapatik</a:t>
            </a:r>
            <a:r>
              <a:rPr lang="en-US" dirty="0" smtClean="0"/>
              <a:t> </a:t>
            </a:r>
            <a:r>
              <a:rPr lang="en-US" dirty="0" err="1" smtClean="0"/>
              <a:t>artritte</a:t>
            </a:r>
            <a:r>
              <a:rPr lang="en-US" dirty="0" smtClean="0"/>
              <a:t> </a:t>
            </a:r>
            <a:r>
              <a:rPr lang="en-US" dirty="0" err="1" smtClean="0"/>
              <a:t>tedaviye</a:t>
            </a:r>
            <a:r>
              <a:rPr lang="en-US" dirty="0" smtClean="0"/>
              <a:t> </a:t>
            </a:r>
            <a:r>
              <a:rPr lang="en-US" dirty="0" err="1" smtClean="0"/>
              <a:t>cevabı</a:t>
            </a:r>
            <a:r>
              <a:rPr lang="en-US" dirty="0" smtClean="0"/>
              <a:t> </a:t>
            </a:r>
            <a:r>
              <a:rPr lang="en-US" dirty="0" err="1" smtClean="0"/>
              <a:t>değerlendirede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endParaRPr lang="en-US" dirty="0" smtClean="0"/>
          </a:p>
          <a:p>
            <a:r>
              <a:rPr lang="en-US" dirty="0" err="1" smtClean="0"/>
              <a:t>Yenidoğanlarda</a:t>
            </a:r>
            <a:r>
              <a:rPr lang="en-US" dirty="0" smtClean="0"/>
              <a:t> </a:t>
            </a:r>
            <a:r>
              <a:rPr lang="en-US" dirty="0" err="1" smtClean="0"/>
              <a:t>sepsiste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markır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lökosit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crpye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duyarlı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endParaRPr lang="en-US" dirty="0"/>
          </a:p>
        </p:txBody>
      </p:sp>
      <p:pic>
        <p:nvPicPr>
          <p:cNvPr id="7" name="Picture 6" descr="fekal kalprotektin fransı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8287567" cy="30320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0503" y="5949280"/>
            <a:ext cx="5925833" cy="646331"/>
          </a:xfrm>
          <a:prstGeom prst="rect">
            <a:avLst/>
          </a:prstGeom>
          <a:noFill/>
          <a:ln>
            <a:solidFill>
              <a:srgbClr val="FF388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Dışkıda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inflamatuar</a:t>
            </a:r>
            <a:r>
              <a:rPr lang="en-US" dirty="0" smtClean="0"/>
              <a:t> </a:t>
            </a:r>
            <a:r>
              <a:rPr lang="en-US" dirty="0" err="1" smtClean="0"/>
              <a:t>barsak</a:t>
            </a:r>
            <a:r>
              <a:rPr lang="en-US" dirty="0" smtClean="0"/>
              <a:t> </a:t>
            </a:r>
            <a:r>
              <a:rPr lang="en-US" dirty="0" err="1" smtClean="0"/>
              <a:t>hastalığında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cevabını</a:t>
            </a:r>
            <a:r>
              <a:rPr lang="en-US" dirty="0" smtClean="0"/>
              <a:t> </a:t>
            </a:r>
            <a:r>
              <a:rPr lang="en-US" dirty="0" err="1" smtClean="0"/>
              <a:t>izlemekte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lang="en-US" dirty="0" err="1" smtClean="0"/>
              <a:t>Kistik</a:t>
            </a:r>
            <a:r>
              <a:rPr lang="en-US" dirty="0" smtClean="0"/>
              <a:t> </a:t>
            </a:r>
            <a:r>
              <a:rPr lang="en-US" dirty="0" err="1" smtClean="0"/>
              <a:t>fibrozda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grubuna</a:t>
            </a:r>
            <a:r>
              <a:rPr lang="en-US" dirty="0" smtClean="0"/>
              <a:t> </a:t>
            </a:r>
            <a:r>
              <a:rPr lang="en-US" dirty="0" err="1" smtClean="0"/>
              <a:t>göre</a:t>
            </a:r>
            <a:r>
              <a:rPr lang="en-US" dirty="0" smtClean="0"/>
              <a:t> </a:t>
            </a:r>
            <a:r>
              <a:rPr lang="en-US" dirty="0" err="1" smtClean="0"/>
              <a:t>kalprotektin</a:t>
            </a:r>
            <a:r>
              <a:rPr lang="en-US" dirty="0" smtClean="0"/>
              <a:t> </a:t>
            </a:r>
            <a:r>
              <a:rPr lang="en-US" dirty="0" err="1" smtClean="0"/>
              <a:t>seviyesi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olmadığı</a:t>
            </a:r>
            <a:r>
              <a:rPr lang="en-US" dirty="0" smtClean="0"/>
              <a:t> </a:t>
            </a:r>
            <a:r>
              <a:rPr lang="en-US" dirty="0" err="1" smtClean="0"/>
              <a:t>bildirilmiştir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4008" indent="0">
              <a:buNone/>
            </a:pPr>
            <a:r>
              <a:rPr lang="en-US" dirty="0" err="1"/>
              <a:t>Ooi</a:t>
            </a:r>
            <a:r>
              <a:rPr lang="en-US" dirty="0"/>
              <a:t> CY, Lee JM, Leach </a:t>
            </a:r>
            <a:r>
              <a:rPr lang="en-US" dirty="0" err="1"/>
              <a:t>S,Katz</a:t>
            </a:r>
            <a:r>
              <a:rPr lang="en-US" dirty="0"/>
              <a:t> T, Day AS, Jaffe A. Intestinal inflammation in CF:</a:t>
            </a:r>
          </a:p>
          <a:p>
            <a:pPr marL="64008" indent="0">
              <a:buNone/>
            </a:pPr>
            <a:r>
              <a:rPr lang="en-US" dirty="0"/>
              <a:t>stool markers and correlation with pancreatic enzymes. J Cyst </a:t>
            </a:r>
            <a:r>
              <a:rPr lang="en-US" dirty="0" err="1"/>
              <a:t>Fibros</a:t>
            </a:r>
            <a:r>
              <a:rPr lang="en-US" dirty="0"/>
              <a:t> (2012)</a:t>
            </a:r>
          </a:p>
          <a:p>
            <a:pPr marL="64008" indent="0">
              <a:buNone/>
            </a:pPr>
            <a:r>
              <a:rPr lang="fr-FR" dirty="0"/>
              <a:t>11(S1):S114. doi:10.1016/S1569-1993(12)60395-6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3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Çocuk</a:t>
            </a:r>
            <a:r>
              <a:rPr lang="en-US" dirty="0" smtClean="0"/>
              <a:t> </a:t>
            </a:r>
            <a:r>
              <a:rPr lang="en-US" dirty="0" err="1" smtClean="0"/>
              <a:t>Doktoru</a:t>
            </a:r>
            <a:r>
              <a:rPr lang="en-US" dirty="0" smtClean="0"/>
              <a:t> ne </a:t>
            </a:r>
            <a:r>
              <a:rPr lang="en-US" dirty="0" err="1" smtClean="0"/>
              <a:t>Yapsın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 descr="soru işare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806489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Besin</a:t>
            </a:r>
            <a:r>
              <a:rPr lang="en-US" dirty="0" smtClean="0"/>
              <a:t> </a:t>
            </a:r>
            <a:r>
              <a:rPr lang="en-US" dirty="0" err="1" smtClean="0"/>
              <a:t>Alerjisi</a:t>
            </a:r>
            <a:r>
              <a:rPr lang="en-US" dirty="0" smtClean="0"/>
              <a:t> mi?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4114800" cy="4572000"/>
          </a:xfrm>
        </p:spPr>
        <p:txBody>
          <a:bodyPr/>
          <a:lstStyle/>
          <a:p>
            <a:r>
              <a:rPr lang="en-US" dirty="0" err="1"/>
              <a:t>Öykü</a:t>
            </a:r>
            <a:endParaRPr lang="en-US" dirty="0"/>
          </a:p>
          <a:p>
            <a:r>
              <a:rPr lang="en-US" dirty="0" err="1"/>
              <a:t>Fizik</a:t>
            </a:r>
            <a:r>
              <a:rPr lang="en-US" dirty="0"/>
              <a:t> </a:t>
            </a:r>
            <a:r>
              <a:rPr lang="en-US" dirty="0" err="1"/>
              <a:t>Muayene</a:t>
            </a:r>
            <a:endParaRPr lang="en-US" dirty="0"/>
          </a:p>
          <a:p>
            <a:r>
              <a:rPr lang="en-US" dirty="0" err="1">
                <a:solidFill>
                  <a:srgbClr val="FFFF00"/>
                </a:solidFill>
              </a:rPr>
              <a:t>Laboratuvar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err="1"/>
              <a:t>Eliminasyon</a:t>
            </a:r>
            <a:r>
              <a:rPr lang="en-US" dirty="0"/>
              <a:t> </a:t>
            </a:r>
            <a:r>
              <a:rPr lang="en-US" dirty="0" err="1"/>
              <a:t>diyeti</a:t>
            </a:r>
            <a:endParaRPr lang="en-US" dirty="0"/>
          </a:p>
          <a:p>
            <a:r>
              <a:rPr lang="en-US" dirty="0" err="1"/>
              <a:t>Besin</a:t>
            </a:r>
            <a:r>
              <a:rPr lang="en-US" dirty="0"/>
              <a:t> </a:t>
            </a:r>
            <a:r>
              <a:rPr lang="en-US" dirty="0" err="1"/>
              <a:t>günlüğü</a:t>
            </a:r>
            <a:endParaRPr lang="en-US" dirty="0"/>
          </a:p>
          <a:p>
            <a:r>
              <a:rPr lang="en-US" dirty="0"/>
              <a:t>Oral </a:t>
            </a:r>
            <a:r>
              <a:rPr lang="en-US" dirty="0" err="1"/>
              <a:t>yükleme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nlı">
  <a:themeElements>
    <a:clrScheme name="Canl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anl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nl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32265</TotalTime>
  <Words>2688</Words>
  <Application>Microsoft Office PowerPoint</Application>
  <PresentationFormat>Ekran Gösterisi (4:3)</PresentationFormat>
  <Paragraphs>638</Paragraphs>
  <Slides>76</Slides>
  <Notes>19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76</vt:i4>
      </vt:variant>
    </vt:vector>
  </HeadingPairs>
  <TitlesOfParts>
    <vt:vector size="77" baseType="lpstr">
      <vt:lpstr>Canlı</vt:lpstr>
      <vt:lpstr>BESİN ALERJİSİ TANI VE TAKİBİNDE DIŞKIDA KALPROTEKTİN GEREKLİ MİDİR?</vt:lpstr>
      <vt:lpstr>KESİNLİKLE EVET</vt:lpstr>
      <vt:lpstr>Besin Alerjisi</vt:lpstr>
      <vt:lpstr>Besin Alerjisi Tanısı</vt:lpstr>
      <vt:lpstr>Laboratuvar</vt:lpstr>
      <vt:lpstr>Non-IgE aracılı İnek Sütü Proteini Alerjisi</vt:lpstr>
      <vt:lpstr>Vaka</vt:lpstr>
      <vt:lpstr>Çocuk Doktoru ne Yapsın?</vt:lpstr>
      <vt:lpstr>Besin Alerjisi mi?</vt:lpstr>
      <vt:lpstr>Laboratuvar</vt:lpstr>
      <vt:lpstr>BİLİMSEL NEDENLER</vt:lpstr>
      <vt:lpstr>Sık Kullanılan Enflamasyon Biomarkırları</vt:lpstr>
      <vt:lpstr>Az Kullanılan Biomarkırlar</vt:lpstr>
      <vt:lpstr>Kalprotektin</vt:lpstr>
      <vt:lpstr>Kalprotektin</vt:lpstr>
      <vt:lpstr>Kalprotektin</vt:lpstr>
      <vt:lpstr>Dışkıda Kalprotektin</vt:lpstr>
      <vt:lpstr>Barsak Enflamasyonu</vt:lpstr>
      <vt:lpstr>Dışkıda Kalprotektin Artışı</vt:lpstr>
      <vt:lpstr>Yenidoğanlarda alerjisi olan ve olmayanlarda dışkıda kalprotektin</vt:lpstr>
      <vt:lpstr>Baldassarre ve arkadaşları</vt:lpstr>
      <vt:lpstr>Non IgE İSPA ve Dışkıda Kalprotektin-2016</vt:lpstr>
      <vt:lpstr>Belizón ve arkadaşları</vt:lpstr>
      <vt:lpstr>Çalışma Özeti</vt:lpstr>
      <vt:lpstr>Dışkıda Kalprotektin-2010</vt:lpstr>
      <vt:lpstr>Çalışma Özeti</vt:lpstr>
      <vt:lpstr>İnek Sütüne Alerjik kolitli bebekler</vt:lpstr>
      <vt:lpstr>Sonuç</vt:lpstr>
      <vt:lpstr>PowerPoint Sunusu</vt:lpstr>
      <vt:lpstr>0-4 Yaş Non IgE İSPA Çocuklar (2.4-40.8 ay)</vt:lpstr>
      <vt:lpstr>Sonuç</vt:lpstr>
      <vt:lpstr>İnek Sütü Protein Alerjisi Tanı ve Takibinde Dışkıda Kalprotektin</vt:lpstr>
      <vt:lpstr>İşte Cevap</vt:lpstr>
      <vt:lpstr>Çalışma Özeti</vt:lpstr>
      <vt:lpstr>İSPA ve kontrol grubunda Dışkıda Kalprotektin</vt:lpstr>
      <vt:lpstr>İSPA olanlarda diyet öncesi ve sonrası dışkıda kalprotektin</vt:lpstr>
      <vt:lpstr>İSPA’li Hastaların Özellikleri</vt:lpstr>
      <vt:lpstr>IgE ye Bağlı İSPA-diyet öncesi dışkıda Kalprotektin</vt:lpstr>
      <vt:lpstr>IgE’ye Bağlı İSPA diyet öncesi ve sonrası dışkıda Kalprotektin</vt:lpstr>
      <vt:lpstr>Non-IgE İSPA-diyet öncesi dışkıda Kalprotektin</vt:lpstr>
      <vt:lpstr>Non-IgE İSPA diyet öncesi ve sonrası dışkıda Kalprotektin</vt:lpstr>
      <vt:lpstr>Sonuç</vt:lpstr>
      <vt:lpstr>Normal Referans Değerleri Nerde?</vt:lpstr>
      <vt:lpstr>Bebeklerde Dışkıda Kalprotektin Seviyesini Etkileyen Faktörler</vt:lpstr>
      <vt:lpstr>Dışkıda Kalprotektin seviyesi</vt:lpstr>
      <vt:lpstr>Dışkıda Kalprotektin Referans Değerleri</vt:lpstr>
      <vt:lpstr>Dışkıda Kalprotektin Referans Değerleri</vt:lpstr>
      <vt:lpstr>PowerPoint Sunusu</vt:lpstr>
      <vt:lpstr>Normal kalprotektin</vt:lpstr>
      <vt:lpstr>BESİN ALERJİSİ TANI VE TAKİBİNDE DIŞKIDA KALPROTEKTİN GEREKLİ MİDİR?</vt:lpstr>
      <vt:lpstr>Aileler Ne diyor?</vt:lpstr>
      <vt:lpstr>Çocuklar Ne Diyor?</vt:lpstr>
      <vt:lpstr>Çocuklar Ne Diyor?</vt:lpstr>
      <vt:lpstr>TEŞEKKÜRLER</vt:lpstr>
      <vt:lpstr>PowerPoint Sunusu</vt:lpstr>
      <vt:lpstr>PowerPoint Sunusu</vt:lpstr>
      <vt:lpstr>PowerPoint Sunusu</vt:lpstr>
      <vt:lpstr>PowerPoint Sunusu</vt:lpstr>
      <vt:lpstr>PowerPoint Sunusu</vt:lpstr>
      <vt:lpstr>NEC</vt:lpstr>
      <vt:lpstr>İnflamatuar Hastalıklarda Kullanımı</vt:lpstr>
      <vt:lpstr>Pediatride İnflamatuar barsak hastalığı  tanısı için</vt:lpstr>
      <vt:lpstr>Pediatride İnflamatuar barsak hastalığı tanılı hastaların analizi</vt:lpstr>
      <vt:lpstr>PowerPoint Sunusu</vt:lpstr>
      <vt:lpstr>PowerPoint Sunusu</vt:lpstr>
      <vt:lpstr>Fekal kalprotektinin diğer GI Hastalıklarda Kullanımı</vt:lpstr>
      <vt:lpstr>İnek sütü alerjisi ve dışkıda Kalprotektin</vt:lpstr>
      <vt:lpstr>PowerPoint Sunusu</vt:lpstr>
      <vt:lpstr>PowerPoint Sunusu</vt:lpstr>
      <vt:lpstr>PowerPoint Sunusu</vt:lpstr>
      <vt:lpstr>Bakteriyel ve Viral enfeksiyon ayrımı</vt:lpstr>
      <vt:lpstr>Nekrotizan enterokolit</vt:lpstr>
      <vt:lpstr>Diğer hastalıklarda Kalprotektin</vt:lpstr>
      <vt:lpstr>Diğer Serum /plasma markırlarıyla karşılaştırma</vt:lpstr>
      <vt:lpstr>Normal dışkıda kalprotektin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BPD’li bebeğin izlemi</dc:title>
  <dc:creator>AHMET</dc:creator>
  <cp:lastModifiedBy>PiTeknik</cp:lastModifiedBy>
  <cp:revision>368</cp:revision>
  <dcterms:created xsi:type="dcterms:W3CDTF">2013-02-18T22:48:22Z</dcterms:created>
  <dcterms:modified xsi:type="dcterms:W3CDTF">2017-04-24T13:17:27Z</dcterms:modified>
</cp:coreProperties>
</file>